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4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</p:sldIdLst>
  <p:sldSz cx="9144000" cy="5143500" type="screen16x9"/>
  <p:notesSz cx="6858000" cy="9144000"/>
  <p:embeddedFontLst>
    <p:embeddedFont>
      <p:font typeface="Advent Pro Medium" panose="02000506040000020004" pitchFamily="2" charset="77"/>
      <p:regular r:id="rId45"/>
      <p:bold r:id="rId46"/>
    </p:embeddedFont>
    <p:embeddedFont>
      <p:font typeface="Advent Pro SemiBold" panose="02000506040000020004" pitchFamily="2" charset="77"/>
      <p:regular r:id="rId47"/>
      <p:bold r:id="rId48"/>
    </p:embeddedFont>
    <p:embeddedFont>
      <p:font typeface="Amatic SC" pitchFamily="2" charset="-79"/>
      <p:regular r:id="rId49"/>
      <p:bold r:id="rId50"/>
    </p:embeddedFon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Fira Sans Condensed Medium" panose="020B0603050000020004" pitchFamily="34" charset="0"/>
      <p:regular r:id="rId55"/>
      <p:bold r:id="rId56"/>
      <p:italic r:id="rId57"/>
      <p:boldItalic r:id="rId58"/>
    </p:embeddedFont>
    <p:embeddedFont>
      <p:font typeface="Fira Sans Extra Condensed Medium" panose="020B0603050000020004" pitchFamily="34" charset="0"/>
      <p:regular r:id="rId59"/>
      <p:bold r:id="rId60"/>
      <p:italic r:id="rId61"/>
      <p:boldItalic r:id="rId62"/>
    </p:embeddedFont>
    <p:embeddedFont>
      <p:font typeface="Maven Pro" pitchFamily="2" charset="77"/>
      <p:regular r:id="rId63"/>
      <p:bold r:id="rId64"/>
    </p:embeddedFont>
    <p:embeddedFont>
      <p:font typeface="Maven Pro Regular" pitchFamily="2" charset="77"/>
      <p:regular r:id="rId65"/>
      <p:bold r:id="rId66"/>
    </p:embeddedFont>
    <p:embeddedFont>
      <p:font typeface="Proxima Nova" panose="02000506030000020004" pitchFamily="2" charset="0"/>
      <p:regular r:id="rId67"/>
      <p:bold r:id="rId68"/>
      <p:italic r:id="rId69"/>
      <p:boldItalic r:id="rId70"/>
    </p:embeddedFont>
    <p:embeddedFont>
      <p:font typeface="Proxima Nova Semibold" panose="02000506030000020004" pitchFamily="2" charset="0"/>
      <p:regular r:id="rId71"/>
      <p:bold r:id="rId72"/>
      <p:italic r:id="rId73"/>
      <p:boldItalic r:id="rId74"/>
    </p:embeddedFont>
    <p:embeddedFont>
      <p:font typeface="Roboto Medium" panose="02000000000000000000" pitchFamily="2" charset="0"/>
      <p:regular r:id="rId75"/>
      <p:bold r:id="rId76"/>
      <p:italic r:id="rId77"/>
      <p:boldItalic r:id="rId78"/>
    </p:embeddedFont>
    <p:embeddedFont>
      <p:font typeface="Share Tech" pitchFamily="2" charset="77"/>
      <p:regular r:id="rId7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F99CA8-A747-48FE-B556-CF4631BCE8F5}">
  <a:tblStyle styleId="{24F99CA8-A747-48FE-B556-CF4631BCE8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63" Type="http://schemas.openxmlformats.org/officeDocument/2006/relationships/font" Target="fonts/font19.fntdata"/><Relationship Id="rId68" Type="http://schemas.openxmlformats.org/officeDocument/2006/relationships/font" Target="fonts/font24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font" Target="fonts/font9.fntdata"/><Relationship Id="rId58" Type="http://schemas.openxmlformats.org/officeDocument/2006/relationships/font" Target="fonts/font14.fntdata"/><Relationship Id="rId74" Type="http://schemas.openxmlformats.org/officeDocument/2006/relationships/font" Target="fonts/font30.fntdata"/><Relationship Id="rId79" Type="http://schemas.openxmlformats.org/officeDocument/2006/relationships/font" Target="fonts/font35.fntdata"/><Relationship Id="rId5" Type="http://schemas.openxmlformats.org/officeDocument/2006/relationships/slide" Target="slides/slide3.xml"/><Relationship Id="rId61" Type="http://schemas.openxmlformats.org/officeDocument/2006/relationships/font" Target="fonts/font17.fntdata"/><Relationship Id="rId82" Type="http://schemas.openxmlformats.org/officeDocument/2006/relationships/theme" Target="theme/theme1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64" Type="http://schemas.openxmlformats.org/officeDocument/2006/relationships/font" Target="fonts/font20.fntdata"/><Relationship Id="rId69" Type="http://schemas.openxmlformats.org/officeDocument/2006/relationships/font" Target="fonts/font25.fntdata"/><Relationship Id="rId77" Type="http://schemas.openxmlformats.org/officeDocument/2006/relationships/font" Target="fonts/font33.fntdata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72" Type="http://schemas.openxmlformats.org/officeDocument/2006/relationships/font" Target="fonts/font28.fntdata"/><Relationship Id="rId80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font" Target="fonts/font15.fntdata"/><Relationship Id="rId67" Type="http://schemas.openxmlformats.org/officeDocument/2006/relationships/font" Target="fonts/font2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62" Type="http://schemas.openxmlformats.org/officeDocument/2006/relationships/font" Target="fonts/font18.fntdata"/><Relationship Id="rId70" Type="http://schemas.openxmlformats.org/officeDocument/2006/relationships/font" Target="fonts/font26.fntdata"/><Relationship Id="rId75" Type="http://schemas.openxmlformats.org/officeDocument/2006/relationships/font" Target="fonts/font31.fntdata"/><Relationship Id="rId8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font" Target="fonts/font1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Relationship Id="rId60" Type="http://schemas.openxmlformats.org/officeDocument/2006/relationships/font" Target="fonts/font16.fntdata"/><Relationship Id="rId65" Type="http://schemas.openxmlformats.org/officeDocument/2006/relationships/font" Target="fonts/font21.fntdata"/><Relationship Id="rId73" Type="http://schemas.openxmlformats.org/officeDocument/2006/relationships/font" Target="fonts/font29.fntdata"/><Relationship Id="rId78" Type="http://schemas.openxmlformats.org/officeDocument/2006/relationships/font" Target="fonts/font34.fntdata"/><Relationship Id="rId8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6" Type="http://schemas.openxmlformats.org/officeDocument/2006/relationships/font" Target="fonts/font32.fntdata"/><Relationship Id="rId7" Type="http://schemas.openxmlformats.org/officeDocument/2006/relationships/slide" Target="slides/slide5.xml"/><Relationship Id="rId71" Type="http://schemas.openxmlformats.org/officeDocument/2006/relationships/font" Target="fonts/font2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66" Type="http://schemas.openxmlformats.org/officeDocument/2006/relationships/font" Target="fonts/font22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>
            <a:spLocks noGrp="1"/>
          </p:cNvSpPr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7" name="Google Shape;177;p11"/>
          <p:cNvSpPr txBox="1">
            <a:spLocks noGrp="1"/>
          </p:cNvSpPr>
          <p:nvPr>
            <p:ph type="subTitle" idx="1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chemeClr val="accent2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1" name="Google Shape;281;p14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282" name="Google Shape;282;p14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4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5"/>
          <p:cNvSpPr txBox="1">
            <a:spLocks noGrp="1"/>
          </p:cNvSpPr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4" name="Google Shape;304;p15"/>
          <p:cNvSpPr txBox="1">
            <a:spLocks noGrp="1"/>
          </p:cNvSpPr>
          <p:nvPr>
            <p:ph type="subTitle" idx="1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5" name="Google Shape;305;p15"/>
          <p:cNvSpPr txBox="1">
            <a:spLocks noGrp="1"/>
          </p:cNvSpPr>
          <p:nvPr>
            <p:ph type="ctrTitle" idx="2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6" name="Google Shape;306;p15"/>
          <p:cNvSpPr txBox="1">
            <a:spLocks noGrp="1"/>
          </p:cNvSpPr>
          <p:nvPr>
            <p:ph type="subTitle" idx="3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7" name="Google Shape;307;p15"/>
          <p:cNvSpPr txBox="1">
            <a:spLocks noGrp="1"/>
          </p:cNvSpPr>
          <p:nvPr>
            <p:ph type="ctrTitle" idx="4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08" name="Google Shape;308;p15"/>
          <p:cNvSpPr txBox="1">
            <a:spLocks noGrp="1"/>
          </p:cNvSpPr>
          <p:nvPr>
            <p:ph type="subTitle" idx="5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1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>
            <a:spLocks noGrp="1"/>
          </p:cNvSpPr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2" name="Google Shape;312;p16"/>
          <p:cNvSpPr txBox="1">
            <a:spLocks noGrp="1"/>
          </p:cNvSpPr>
          <p:nvPr>
            <p:ph type="subTitle" idx="1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3" name="Google Shape;313;p16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4" name="Google Shape;314;p16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5" name="Google Shape;315;p16"/>
          <p:cNvSpPr txBox="1">
            <a:spLocks noGrp="1"/>
          </p:cNvSpPr>
          <p:nvPr>
            <p:ph type="ctrTitle" idx="4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6" name="Google Shape;316;p16"/>
          <p:cNvSpPr txBox="1">
            <a:spLocks noGrp="1"/>
          </p:cNvSpPr>
          <p:nvPr>
            <p:ph type="subTitle" idx="5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17" name="Google Shape;317;p16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18" name="Google Shape;318;p16"/>
          <p:cNvSpPr txBox="1">
            <a:spLocks noGrp="1"/>
          </p:cNvSpPr>
          <p:nvPr>
            <p:ph type="ctrTitle" idx="7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19" name="Google Shape;319;p16"/>
          <p:cNvSpPr txBox="1">
            <a:spLocks noGrp="1"/>
          </p:cNvSpPr>
          <p:nvPr>
            <p:ph type="subTitle" idx="8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0" name="Google Shape;320;p16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1" name="Google Shape;321;p16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2" name="Google Shape;322;p16"/>
          <p:cNvSpPr txBox="1">
            <a:spLocks noGrp="1"/>
          </p:cNvSpPr>
          <p:nvPr>
            <p:ph type="ctrTitle" idx="14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23" name="Google Shape;323;p16"/>
          <p:cNvSpPr txBox="1">
            <a:spLocks noGrp="1"/>
          </p:cNvSpPr>
          <p:nvPr>
            <p:ph type="subTitle" idx="15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5" name="Google Shape;335;p17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6" name="Google Shape;336;p17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7" name="Google Shape;337;p17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17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39" name="Google Shape;339;p17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17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17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2_1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5" name="Google Shape;355;p18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18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18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18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59" name="Google Shape;359;p18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0" name="Google Shape;360;p18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18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62" name="Google Shape;362;p18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5" name="Google Shape;375;p19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3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3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3"/>
          <p:cNvSpPr txBox="1">
            <a:spLocks noGrp="1"/>
          </p:cNvSpPr>
          <p:nvPr>
            <p:ph type="title" idx="2" hasCustomPrompt="1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>
            <a:spLocks noGrp="1"/>
          </p:cNvSpPr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ubTitle" idx="1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5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82" name="Google Shape;82;p5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5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>
            <a:spLocks noGrp="1"/>
          </p:cNvSpPr>
          <p:nvPr>
            <p:ph type="body" idx="1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7" name="Google Shape;107;p7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25.xml"/><Relationship Id="rId3" Type="http://schemas.openxmlformats.org/officeDocument/2006/relationships/hyperlink" Target="http://bit.ly/2Tynxth" TargetMode="External"/><Relationship Id="rId7" Type="http://schemas.openxmlformats.org/officeDocument/2006/relationships/slide" Target="slide23.xml"/><Relationship Id="rId12" Type="http://schemas.openxmlformats.org/officeDocument/2006/relationships/slide" Target="slide3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6" Type="http://schemas.openxmlformats.org/officeDocument/2006/relationships/slide" Target="slide24.xml"/><Relationship Id="rId11" Type="http://schemas.openxmlformats.org/officeDocument/2006/relationships/slide" Target="slide28.xml"/><Relationship Id="rId5" Type="http://schemas.openxmlformats.org/officeDocument/2006/relationships/hyperlink" Target="http://bit.ly/33VAFh3" TargetMode="External"/><Relationship Id="rId10" Type="http://schemas.openxmlformats.org/officeDocument/2006/relationships/slide" Target="slide27.xml"/><Relationship Id="rId4" Type="http://schemas.openxmlformats.org/officeDocument/2006/relationships/hyperlink" Target="http://bit.ly/30B07Gq" TargetMode="External"/><Relationship Id="rId9" Type="http://schemas.openxmlformats.org/officeDocument/2006/relationships/slide" Target="slide2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2.xml"/><Relationship Id="rId6" Type="http://schemas.openxmlformats.org/officeDocument/2006/relationships/hyperlink" Target="http://bit.ly/30B07Gq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slide" Target="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hare+Tech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2.xm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vTu7Se8kTXNeu0nfne0enewkuZP5gXoWv1ZuVc1MnJg/cop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508274" y="916085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avLst/>
              <a:gdLst/>
              <a:ahLst/>
              <a:cxnLst/>
              <a:rect l="l" t="t" r="r" b="b"/>
              <a:pathLst>
                <a:path w="6831" h="40614" extrusionOk="0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avLst/>
              <a:gdLst/>
              <a:ahLst/>
              <a:cxnLst/>
              <a:rect l="l" t="t" r="r" b="b"/>
              <a:pathLst>
                <a:path w="6503" h="2798" extrusionOk="0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avLst/>
              <a:gdLst/>
              <a:ahLst/>
              <a:cxnLst/>
              <a:rect l="l" t="t" r="r" b="b"/>
              <a:pathLst>
                <a:path w="6818" h="40614" extrusionOk="0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avLst/>
              <a:gdLst/>
              <a:ahLst/>
              <a:cxnLst/>
              <a:rect l="l" t="t" r="r" b="b"/>
              <a:pathLst>
                <a:path w="6503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avLst/>
              <a:gdLst/>
              <a:ahLst/>
              <a:cxnLst/>
              <a:rect l="l" t="t" r="r" b="b"/>
              <a:pathLst>
                <a:path w="6516" h="2786" extrusionOk="0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4"/>
          <p:cNvSpPr txBox="1">
            <a:spLocks noGrp="1"/>
          </p:cNvSpPr>
          <p:nvPr>
            <p:ph type="subTitle" idx="4294967295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>
            <a:spLocks noGrp="1"/>
          </p:cNvSpPr>
          <p:nvPr>
            <p:ph type="subTitle" idx="4294967295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>
            <a:spLocks noGrp="1"/>
          </p:cNvSpPr>
          <p:nvPr>
            <p:ph type="subTitle" idx="4294967295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>
            <a:spLocks noGrp="1"/>
          </p:cNvSpPr>
          <p:nvPr>
            <p:ph type="subTitle" idx="4294967295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4294967295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>
            <a:spLocks noGrp="1"/>
          </p:cNvSpPr>
          <p:nvPr>
            <p:ph type="subTitle" idx="4294967295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avLst/>
            <a:gdLst/>
            <a:ahLst/>
            <a:cxnLst/>
            <a:rect l="l" t="t" r="r" b="b"/>
            <a:pathLst>
              <a:path w="43045" h="43046" extrusionOk="0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avLst/>
            <a:gdLst/>
            <a:ahLst/>
            <a:cxnLst/>
            <a:rect l="l" t="t" r="r" b="b"/>
            <a:pathLst>
              <a:path w="36632" h="35247" extrusionOk="0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name="adj1" fmla="val 5981036"/>
              <a:gd name="adj2" fmla="val 1956664"/>
              <a:gd name="adj3" fmla="val 5171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name="adj1" fmla="val 10800000"/>
              <a:gd name="adj2" fmla="val 1840440"/>
              <a:gd name="adj3" fmla="val 598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name="adj1" fmla="val -1062"/>
              <a:gd name="adj2" fmla="val 250538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91440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name="adj1" fmla="val 0"/>
              <a:gd name="adj2" fmla="val 84884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avLst/>
              <a:gdLst/>
              <a:ahLst/>
              <a:cxnLst/>
              <a:rect l="l" t="t" r="r" b="b"/>
              <a:pathLst>
                <a:path w="77995" h="156544" extrusionOk="0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avLst/>
              <a:gdLst/>
              <a:ahLst/>
              <a:cxnLst/>
              <a:rect l="l" t="t" r="r" b="b"/>
              <a:pathLst>
                <a:path w="31871" h="31838" extrusionOk="0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74" name="Google Shape;1074;p36"/>
          <p:cNvSpPr txBox="1">
            <a:spLocks noGrp="1"/>
          </p:cNvSpPr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8" name="Google Shape;1088;p3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name="adj" fmla="val 1019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2" name="Google Shape;1102;p38"/>
          <p:cNvSpPr txBox="1">
            <a:spLocks noGrp="1"/>
          </p:cNvSpPr>
          <p:nvPr>
            <p:ph type="ctrTitle" idx="4294967295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>
            <a:spLocks noGrp="1"/>
          </p:cNvSpPr>
          <p:nvPr>
            <p:ph type="subTitle" idx="4294967295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>
            <a:spLocks noGrp="1"/>
          </p:cNvSpPr>
          <p:nvPr>
            <p:ph type="ctrTitle" idx="4294967295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>
            <a:spLocks noGrp="1"/>
          </p:cNvSpPr>
          <p:nvPr>
            <p:ph type="subTitle" idx="4294967295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>
            <a:spLocks noGrp="1"/>
          </p:cNvSpPr>
          <p:nvPr>
            <p:ph type="ctrTitle" idx="4294967295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>
            <a:spLocks noGrp="1"/>
          </p:cNvSpPr>
          <p:nvPr>
            <p:ph type="subTitle" idx="4294967295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>
            <a:spLocks noGrp="1"/>
          </p:cNvSpPr>
          <p:nvPr>
            <p:ph type="ctrTitle" idx="4294967295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>
            <a:spLocks noGrp="1"/>
          </p:cNvSpPr>
          <p:nvPr>
            <p:ph type="subTitle" idx="4294967295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>
            <a:spLocks noGrp="1"/>
          </p:cNvSpPr>
          <p:nvPr>
            <p:ph type="ctrTitle" idx="4294967295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>
            <a:spLocks noGrp="1"/>
          </p:cNvSpPr>
          <p:nvPr>
            <p:ph type="ctrTitle" idx="4294967295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>
            <a:spLocks noGrp="1"/>
          </p:cNvSpPr>
          <p:nvPr>
            <p:ph type="ctrTitle" idx="4294967295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>
            <a:spLocks noGrp="1"/>
          </p:cNvSpPr>
          <p:nvPr>
            <p:ph type="ctrTitle" idx="4294967295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l="37085" t="8631" r="3972" b="32447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l="8853" t="11226" r="15216" b="23880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2" name="Google Shape;1122;p3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>
            <a:spLocks noGrp="1"/>
          </p:cNvSpPr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>
            <a:spLocks noGrp="1"/>
          </p:cNvSpPr>
          <p:nvPr>
            <p:ph type="subTitle" idx="1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>
            <a:spLocks noGrp="1"/>
          </p:cNvSpPr>
          <p:nvPr>
            <p:ph type="ctrTitle" idx="2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>
            <a:spLocks noGrp="1"/>
          </p:cNvSpPr>
          <p:nvPr>
            <p:ph type="subTitle" idx="3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>
            <a:spLocks noGrp="1"/>
          </p:cNvSpPr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>
            <a:spLocks noGrp="1"/>
          </p:cNvSpPr>
          <p:nvPr>
            <p:ph type="subTitle" idx="1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>
            <a:spLocks noGrp="1"/>
          </p:cNvSpPr>
          <p:nvPr>
            <p:ph type="ctrTitle" idx="8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>
            <a:spLocks noGrp="1"/>
          </p:cNvSpPr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>
            <a:spLocks noGrp="1"/>
          </p:cNvSpPr>
          <p:nvPr>
            <p:ph type="subTitle" idx="1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an extremely poisonous atmosphere</a:t>
            </a:r>
            <a:endParaRPr/>
          </a:p>
        </p:txBody>
      </p:sp>
      <p:sp>
        <p:nvSpPr>
          <p:cNvPr id="1142" name="Google Shape;1142;p41"/>
          <p:cNvSpPr txBox="1">
            <a:spLocks noGrp="1"/>
          </p:cNvSpPr>
          <p:nvPr>
            <p:ph type="subTitle" idx="3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>
            <a:spLocks noGrp="1"/>
          </p:cNvSpPr>
          <p:nvPr>
            <p:ph type="ctrTitle" idx="2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>
            <a:spLocks noGrp="1"/>
          </p:cNvSpPr>
          <p:nvPr>
            <p:ph type="ctrTitle" idx="4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>
            <a:spLocks noGrp="1"/>
          </p:cNvSpPr>
          <p:nvPr>
            <p:ph type="subTitle" idx="5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>
            <a:spLocks noGrp="1"/>
          </p:cNvSpPr>
          <p:nvPr>
            <p:ph type="ctrTitle" idx="6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>
            <a:spLocks noGrp="1"/>
          </p:cNvSpPr>
          <p:nvPr>
            <p:ph type="subTitle" idx="7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avLst/>
            <a:gdLst/>
            <a:ahLst/>
            <a:cxnLst/>
            <a:rect l="l" t="t" r="r" b="b"/>
            <a:pathLst>
              <a:path w="53593" h="53592" extrusionOk="0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avLst/>
            <a:gdLst/>
            <a:ahLst/>
            <a:cxnLst/>
            <a:rect l="l" t="t" r="r" b="b"/>
            <a:pathLst>
              <a:path w="46359" h="46347" extrusionOk="0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avLst/>
            <a:gdLst/>
            <a:ahLst/>
            <a:cxnLst/>
            <a:rect l="l" t="t" r="r" b="b"/>
            <a:pathLst>
              <a:path w="40664" h="39126" extrusionOk="0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avLst/>
            <a:gdLst/>
            <a:ahLst/>
            <a:cxnLst/>
            <a:rect l="l" t="t" r="r" b="b"/>
            <a:pathLst>
              <a:path w="33153" h="31897" extrusionOk="0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name="adj1" fmla="val 15791057"/>
              <a:gd name="adj2" fmla="val 10360267"/>
              <a:gd name="adj3" fmla="val 86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name="adj1" fmla="val 18313733"/>
              <a:gd name="adj2" fmla="val 10538502"/>
              <a:gd name="adj3" fmla="val 1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name="adj1" fmla="val 2412399"/>
              <a:gd name="adj2" fmla="val 10510293"/>
              <a:gd name="adj3" fmla="val 1218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name="adj1" fmla="val 19721094"/>
              <a:gd name="adj2" fmla="val 10510293"/>
              <a:gd name="adj3" fmla="val 121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>
            <a:spLocks noGrp="1"/>
          </p:cNvSpPr>
          <p:nvPr>
            <p:ph type="ctrTitle" idx="2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>
            <a:spLocks noGrp="1"/>
          </p:cNvSpPr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>
            <a:spLocks noGrp="1"/>
          </p:cNvSpPr>
          <p:nvPr>
            <p:ph type="subTitle" idx="1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>
            <a:spLocks noGrp="1"/>
          </p:cNvSpPr>
          <p:nvPr>
            <p:ph type="subTitle" idx="3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>
            <a:spLocks noGrp="1"/>
          </p:cNvSpPr>
          <p:nvPr>
            <p:ph type="ctrTitle" idx="4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>
            <a:spLocks noGrp="1"/>
          </p:cNvSpPr>
          <p:nvPr>
            <p:ph type="subTitle" idx="5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>
            <a:spLocks noGrp="1"/>
          </p:cNvSpPr>
          <p:nvPr>
            <p:ph type="ctrTitle" idx="7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>
            <a:spLocks noGrp="1"/>
          </p:cNvSpPr>
          <p:nvPr>
            <p:ph type="subTitle" idx="8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>
            <a:spLocks noGrp="1"/>
          </p:cNvSpPr>
          <p:nvPr>
            <p:ph type="ctrTitle" idx="9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>
            <a:spLocks noGrp="1"/>
          </p:cNvSpPr>
          <p:nvPr>
            <p:ph type="subTitle" idx="13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>
            <a:spLocks noGrp="1"/>
          </p:cNvSpPr>
          <p:nvPr>
            <p:ph type="ctrTitle" idx="14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>
            <a:spLocks noGrp="1"/>
          </p:cNvSpPr>
          <p:nvPr>
            <p:ph type="subTitle" idx="15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rot="10800000" flipH="1">
            <a:off x="4776663" y="1371034"/>
            <a:ext cx="2327400" cy="1842000"/>
          </a:xfrm>
          <a:prstGeom prst="bentConnector3">
            <a:avLst>
              <a:gd name="adj1" fmla="val 50001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/>
              </a:rPr>
              <a:t> </a:t>
            </a:r>
            <a:r>
              <a:rPr lang="en"/>
              <a:t>template: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7" action="ppaction://hlinksldjump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8" action="ppaction://hlinksldjump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.</a:t>
            </a:r>
            <a:endParaRPr>
              <a:latin typeface="Maven Pro Regular"/>
              <a:ea typeface="Maven Pro Regular"/>
              <a:cs typeface="Maven Pro Regular"/>
              <a:sym typeface="Maven Pro Regular"/>
            </a:endParaRPr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0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1" action="ppaction://hlinksldjump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marL="9144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1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44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7239000" cy="2659900"/>
        </p:xfrm>
        <a:graphic>
          <a:graphicData uri="http://schemas.openxmlformats.org/drawingml/2006/table">
            <a:tbl>
              <a:tblPr>
                <a:noFill/>
                <a:tableStyleId>{24F99CA8-A747-48FE-B556-CF4631BCE8F5}</a:tableStyleId>
              </a:tblPr>
              <a:tblGrid>
                <a:gridCol w="190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3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6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4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>
            <a:spLocks noGrp="1"/>
          </p:cNvSpPr>
          <p:nvPr>
            <p:ph type="ctrTitle" idx="6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>
            <a:spLocks noGrp="1"/>
          </p:cNvSpPr>
          <p:nvPr>
            <p:ph type="ctrTitle" idx="2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>
            <a:spLocks noGrp="1"/>
          </p:cNvSpPr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>
            <a:spLocks noGrp="1"/>
          </p:cNvSpPr>
          <p:nvPr>
            <p:ph type="subTitle" idx="1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>
            <a:spLocks noGrp="1"/>
          </p:cNvSpPr>
          <p:nvPr>
            <p:ph type="subTitle" idx="3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>
            <a:spLocks noGrp="1"/>
          </p:cNvSpPr>
          <p:nvPr>
            <p:ph type="ctrTitle" idx="4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>
            <a:spLocks noGrp="1"/>
          </p:cNvSpPr>
          <p:nvPr>
            <p:ph type="subTitle" idx="5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avLst/>
              <a:gdLst/>
              <a:ahLst/>
              <a:cxnLst/>
              <a:rect l="l" t="t" r="r" b="b"/>
              <a:pathLst>
                <a:path w="3605" h="845" extrusionOk="0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avLst/>
              <a:gdLst/>
              <a:ahLst/>
              <a:cxnLst/>
              <a:rect l="l" t="t" r="r" b="b"/>
              <a:pathLst>
                <a:path w="3630" h="1246" extrusionOk="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avLst/>
              <a:gdLst/>
              <a:ahLst/>
              <a:cxnLst/>
              <a:rect l="l" t="t" r="r" b="b"/>
              <a:pathLst>
                <a:path w="3605" h="1364" extrusionOk="0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avLst/>
              <a:gdLst/>
              <a:ahLst/>
              <a:cxnLst/>
              <a:rect l="l" t="t" r="r" b="b"/>
              <a:pathLst>
                <a:path w="3516" h="1802" extrusionOk="0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avLst/>
              <a:gdLst/>
              <a:ahLst/>
              <a:cxnLst/>
              <a:rect l="l" t="t" r="r" b="b"/>
              <a:pathLst>
                <a:path w="3466" h="1912" extrusionOk="0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avLst/>
              <a:gdLst/>
              <a:ahLst/>
              <a:cxnLst/>
              <a:rect l="l" t="t" r="r" b="b"/>
              <a:pathLst>
                <a:path w="3265" h="2308" extrusionOk="0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avLst/>
              <a:gdLst/>
              <a:ahLst/>
              <a:cxnLst/>
              <a:rect l="l" t="t" r="r" b="b"/>
              <a:pathLst>
                <a:path w="2899" h="2754" extrusionOk="0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avLst/>
              <a:gdLst/>
              <a:ahLst/>
              <a:cxnLst/>
              <a:rect l="l" t="t" r="r" b="b"/>
              <a:pathLst>
                <a:path w="2811" h="2829" extrusionOk="0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avLst/>
              <a:gdLst/>
              <a:ahLst/>
              <a:cxnLst/>
              <a:rect l="l" t="t" r="r" b="b"/>
              <a:pathLst>
                <a:path w="2496" h="3122" extrusionOk="0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avLst/>
              <a:gdLst/>
              <a:ahLst/>
              <a:cxnLst/>
              <a:rect l="l" t="t" r="r" b="b"/>
              <a:pathLst>
                <a:path w="2407" h="3184" extrusionOk="0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avLst/>
              <a:gdLst/>
              <a:ahLst/>
              <a:cxnLst/>
              <a:rect l="l" t="t" r="r" b="b"/>
              <a:pathLst>
                <a:path w="1992" h="3386" extrusionOk="0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avLst/>
              <a:gdLst/>
              <a:ahLst/>
              <a:cxnLst/>
              <a:rect l="l" t="t" r="r" b="b"/>
              <a:pathLst>
                <a:path w="1929" h="3428" extrusionOk="0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avLst/>
              <a:gdLst/>
              <a:ahLst/>
              <a:cxnLst/>
              <a:rect l="l" t="t" r="r" b="b"/>
              <a:pathLst>
                <a:path w="1438" h="3545" extrusionOk="0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avLst/>
              <a:gdLst/>
              <a:ahLst/>
              <a:cxnLst/>
              <a:rect l="l" t="t" r="r" b="b"/>
              <a:pathLst>
                <a:path w="795" h="3593" extrusionOk="0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avLst/>
              <a:gdLst/>
              <a:ahLst/>
              <a:cxnLst/>
              <a:rect l="l" t="t" r="r" b="b"/>
              <a:pathLst>
                <a:path w="3468" h="2947" extrusionOk="0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avLst/>
              <a:gdLst/>
              <a:ahLst/>
              <a:cxnLst/>
              <a:rect l="l" t="t" r="r" b="b"/>
              <a:pathLst>
                <a:path w="1059" h="10535" extrusionOk="0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avLst/>
              <a:gdLst/>
              <a:ahLst/>
              <a:cxnLst/>
              <a:rect l="l" t="t" r="r" b="b"/>
              <a:pathLst>
                <a:path w="3605" h="782" extrusionOk="0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avLst/>
              <a:gdLst/>
              <a:ahLst/>
              <a:cxnLst/>
              <a:rect l="l" t="t" r="r" b="b"/>
              <a:pathLst>
                <a:path w="3605" h="795" extrusionOk="0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avLst/>
              <a:gdLst/>
              <a:ahLst/>
              <a:cxnLst/>
              <a:rect l="l" t="t" r="r" b="b"/>
              <a:pathLst>
                <a:path w="3617" h="1247" extrusionOk="0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avLst/>
              <a:gdLst/>
              <a:ahLst/>
              <a:cxnLst/>
              <a:rect l="l" t="t" r="r" b="b"/>
              <a:pathLst>
                <a:path w="3605" h="1368" extrusionOk="0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avLst/>
              <a:gdLst/>
              <a:ahLst/>
              <a:cxnLst/>
              <a:rect l="l" t="t" r="r" b="b"/>
              <a:pathLst>
                <a:path w="3517" h="1802" extrusionOk="0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avLst/>
              <a:gdLst/>
              <a:ahLst/>
              <a:cxnLst/>
              <a:rect l="l" t="t" r="r" b="b"/>
              <a:pathLst>
                <a:path w="3479" h="1914" extrusionOk="0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avLst/>
              <a:gdLst/>
              <a:ahLst/>
              <a:cxnLst/>
              <a:rect l="l" t="t" r="r" b="b"/>
              <a:pathLst>
                <a:path w="3264" h="2306" extrusionOk="0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avLst/>
              <a:gdLst/>
              <a:ahLst/>
              <a:cxnLst/>
              <a:rect l="l" t="t" r="r" b="b"/>
              <a:pathLst>
                <a:path w="3201" h="2411" extrusionOk="0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avLst/>
              <a:gdLst/>
              <a:ahLst/>
              <a:cxnLst/>
              <a:rect l="l" t="t" r="r" b="b"/>
              <a:pathLst>
                <a:path w="2899" h="2747" extrusionOk="0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avLst/>
              <a:gdLst/>
              <a:ahLst/>
              <a:cxnLst/>
              <a:rect l="l" t="t" r="r" b="b"/>
              <a:pathLst>
                <a:path w="2509" h="3114" extrusionOk="0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avLst/>
              <a:gdLst/>
              <a:ahLst/>
              <a:cxnLst/>
              <a:rect l="l" t="t" r="r" b="b"/>
              <a:pathLst>
                <a:path w="2408" h="3184" extrusionOk="0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avLst/>
              <a:gdLst/>
              <a:ahLst/>
              <a:cxnLst/>
              <a:rect l="l" t="t" r="r" b="b"/>
              <a:pathLst>
                <a:path w="2004" h="3386" extrusionOk="0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avLst/>
              <a:gdLst/>
              <a:ahLst/>
              <a:cxnLst/>
              <a:rect l="l" t="t" r="r" b="b"/>
              <a:pathLst>
                <a:path w="1879" h="3433" extrusionOk="0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avLst/>
              <a:gdLst/>
              <a:ahLst/>
              <a:cxnLst/>
              <a:rect l="l" t="t" r="r" b="b"/>
              <a:pathLst>
                <a:path w="1413" h="3557" extrusionOk="0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avLst/>
              <a:gdLst/>
              <a:ahLst/>
              <a:cxnLst/>
              <a:rect l="l" t="t" r="r" b="b"/>
              <a:pathLst>
                <a:path w="1324" h="3565" extrusionOk="0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avLst/>
              <a:gdLst/>
              <a:ahLst/>
              <a:cxnLst/>
              <a:rect l="l" t="t" r="r" b="b"/>
              <a:pathLst>
                <a:path w="808" h="3605" extrusionOk="0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avLst/>
              <a:gdLst/>
              <a:ahLst/>
              <a:cxnLst/>
              <a:rect l="l" t="t" r="r" b="b"/>
              <a:pathLst>
                <a:path w="3088" h="2948" extrusionOk="0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avLst/>
              <a:gdLst/>
              <a:ahLst/>
              <a:cxnLst/>
              <a:rect l="l" t="t" r="r" b="b"/>
              <a:pathLst>
                <a:path w="7688" h="7788" extrusionOk="0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avLst/>
              <a:gdLst/>
              <a:ahLst/>
              <a:cxnLst/>
              <a:rect l="l" t="t" r="r" b="b"/>
              <a:pathLst>
                <a:path w="3630" h="1241" extrusionOk="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avLst/>
              <a:gdLst/>
              <a:ahLst/>
              <a:cxnLst/>
              <a:rect l="l" t="t" r="r" b="b"/>
              <a:pathLst>
                <a:path w="3618" h="1364" extrusionOk="0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avLst/>
              <a:gdLst/>
              <a:ahLst/>
              <a:cxnLst/>
              <a:rect l="l" t="t" r="r" b="b"/>
              <a:pathLst>
                <a:path w="3516" h="1800" extrusionOk="0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avLst/>
              <a:gdLst/>
              <a:ahLst/>
              <a:cxnLst/>
              <a:rect l="l" t="t" r="r" b="b"/>
              <a:pathLst>
                <a:path w="3479" h="1919" extrusionOk="0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avLst/>
              <a:gdLst/>
              <a:ahLst/>
              <a:cxnLst/>
              <a:rect l="l" t="t" r="r" b="b"/>
              <a:pathLst>
                <a:path w="3277" h="2314" extrusionOk="0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avLst/>
              <a:gdLst/>
              <a:ahLst/>
              <a:cxnLst/>
              <a:rect l="l" t="t" r="r" b="b"/>
              <a:pathLst>
                <a:path w="3202" h="2409" extrusionOk="0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avLst/>
              <a:gdLst/>
              <a:ahLst/>
              <a:cxnLst/>
              <a:rect l="l" t="t" r="r" b="b"/>
              <a:pathLst>
                <a:path w="2912" h="2754" extrusionOk="0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avLst/>
              <a:gdLst/>
              <a:ahLst/>
              <a:cxnLst/>
              <a:rect l="l" t="t" r="r" b="b"/>
              <a:pathLst>
                <a:path w="2824" h="2835" extrusionOk="0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avLst/>
              <a:gdLst/>
              <a:ahLst/>
              <a:cxnLst/>
              <a:rect l="l" t="t" r="r" b="b"/>
              <a:pathLst>
                <a:path w="2496" h="3117" extrusionOk="0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avLst/>
              <a:gdLst/>
              <a:ahLst/>
              <a:cxnLst/>
              <a:rect l="l" t="t" r="r" b="b"/>
              <a:pathLst>
                <a:path w="2407" h="3172" extrusionOk="0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avLst/>
              <a:gdLst/>
              <a:ahLst/>
              <a:cxnLst/>
              <a:rect l="l" t="t" r="r" b="b"/>
              <a:pathLst>
                <a:path w="1992" h="3382" extrusionOk="0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avLst/>
              <a:gdLst/>
              <a:ahLst/>
              <a:cxnLst/>
              <a:rect l="l" t="t" r="r" b="b"/>
              <a:pathLst>
                <a:path w="1891" h="3427" extrusionOk="0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avLst/>
              <a:gdLst/>
              <a:ahLst/>
              <a:cxnLst/>
              <a:rect l="l" t="t" r="r" b="b"/>
              <a:pathLst>
                <a:path w="1425" h="3549" extrusionOk="0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avLst/>
              <a:gdLst/>
              <a:ahLst/>
              <a:cxnLst/>
              <a:rect l="l" t="t" r="r" b="b"/>
              <a:pathLst>
                <a:path w="1299" h="3569" extrusionOk="0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avLst/>
              <a:gdLst/>
              <a:ahLst/>
              <a:cxnLst/>
              <a:rect l="l" t="t" r="r" b="b"/>
              <a:pathLst>
                <a:path w="795" h="3605" extrusionOk="0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avLst/>
              <a:gdLst/>
              <a:ahLst/>
              <a:cxnLst/>
              <a:rect l="l" t="t" r="r" b="b"/>
              <a:pathLst>
                <a:path w="3831" h="2943" extrusionOk="0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avLst/>
              <a:gdLst/>
              <a:ahLst/>
              <a:cxnLst/>
              <a:rect l="l" t="t" r="r" b="b"/>
              <a:pathLst>
                <a:path w="6327" h="8714" extrusionOk="0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avLst/>
              <a:gdLst/>
              <a:ahLst/>
              <a:cxnLst/>
              <a:rect l="l" t="t" r="r" b="b"/>
              <a:pathLst>
                <a:path w="3605" h="783" extrusionOk="0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45"/>
          <p:cNvSpPr txBox="1">
            <a:spLocks noGrp="1"/>
          </p:cNvSpPr>
          <p:nvPr>
            <p:ph type="ctrTitle" idx="2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>
            <a:spLocks noGrp="1"/>
          </p:cNvSpPr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>
            <a:spLocks noGrp="1"/>
          </p:cNvSpPr>
          <p:nvPr>
            <p:ph type="ctrTitle" idx="4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>
            <a:spLocks noGrp="1"/>
          </p:cNvSpPr>
          <p:nvPr>
            <p:ph type="body" idx="1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avLst/>
                <a:gdLst/>
                <a:ahLst/>
                <a:cxnLst/>
                <a:rect l="l" t="t" r="r" b="b"/>
                <a:pathLst>
                  <a:path w="20326" h="9884" extrusionOk="0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avLst/>
                <a:gdLst/>
                <a:ahLst/>
                <a:cxnLst/>
                <a:rect l="l" t="t" r="r" b="b"/>
                <a:pathLst>
                  <a:path w="18097" h="7901" extrusionOk="0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avLst/>
                <a:gdLst/>
                <a:ahLst/>
                <a:cxnLst/>
                <a:rect l="l" t="t" r="r" b="b"/>
                <a:pathLst>
                  <a:path w="23375" h="1541" extrusionOk="0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8452" extrusionOk="0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avLst/>
                <a:gdLst/>
                <a:ahLst/>
                <a:cxnLst/>
                <a:rect l="l" t="t" r="r" b="b"/>
                <a:pathLst>
                  <a:path w="81826" h="55616" extrusionOk="0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avLst/>
                <a:gdLst/>
                <a:ahLst/>
                <a:cxnLst/>
                <a:rect l="l" t="t" r="r" b="b"/>
                <a:pathLst>
                  <a:path w="73172" h="45602" extrusionOk="0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avLst/>
                <a:gdLst/>
                <a:ahLst/>
                <a:cxnLst/>
                <a:rect l="l" t="t" r="r" b="b"/>
                <a:pathLst>
                  <a:path w="1148" h="997" extrusionOk="0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avLst/>
              <a:gdLst/>
              <a:ahLst/>
              <a:cxnLst/>
              <a:rect l="l" t="t" r="r" b="b"/>
              <a:pathLst>
                <a:path w="49749" h="71451" extrusionOk="0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avLst/>
              <a:gdLst/>
              <a:ahLst/>
              <a:cxnLst/>
              <a:rect l="l" t="t" r="r" b="b"/>
              <a:pathLst>
                <a:path w="50010" h="71451" extrusionOk="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avLst/>
              <a:gdLst/>
              <a:ahLst/>
              <a:cxnLst/>
              <a:rect l="l" t="t" r="r" b="b"/>
              <a:pathLst>
                <a:path w="45601" h="60944" extrusionOk="0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avLst/>
              <a:gdLst/>
              <a:ahLst/>
              <a:cxnLst/>
              <a:rect l="l" t="t" r="r" b="b"/>
              <a:pathLst>
                <a:path w="1148" h="997" extrusionOk="0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avLst/>
              <a:gdLst/>
              <a:ahLst/>
              <a:cxnLst/>
              <a:rect l="l" t="t" r="r" b="b"/>
              <a:pathLst>
                <a:path w="5000" h="4273" extrusionOk="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t="108" b="1096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avLst/>
              <a:gdLst/>
              <a:ahLst/>
              <a:cxnLst/>
              <a:rect l="l" t="t" r="r" b="b"/>
              <a:pathLst>
                <a:path w="34554" h="71434" extrusionOk="0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avLst/>
              <a:gdLst/>
              <a:ahLst/>
              <a:cxnLst/>
              <a:rect l="l" t="t" r="r" b="b"/>
              <a:pathLst>
                <a:path w="34735" h="71451" extrusionOk="0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avLst/>
              <a:gdLst/>
              <a:ahLst/>
              <a:cxnLst/>
              <a:rect l="l" t="t" r="r" b="b"/>
              <a:pathLst>
                <a:path w="32538" h="60944" extrusionOk="0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avLst/>
              <a:gdLst/>
              <a:ahLst/>
              <a:cxnLst/>
              <a:rect l="l" t="t" r="r" b="b"/>
              <a:pathLst>
                <a:path w="3870" h="3326" extrusionOk="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avLst/>
              <a:gdLst/>
              <a:ahLst/>
              <a:cxnLst/>
              <a:rect l="l" t="t" r="r" b="b"/>
              <a:pathLst>
                <a:path w="3312" h="361" extrusionOk="0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avLst/>
              <a:gdLst/>
              <a:ahLst/>
              <a:cxnLst/>
              <a:rect l="l" t="t" r="r" b="b"/>
              <a:pathLst>
                <a:path w="2427" h="1951" extrusionOk="0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avLst/>
              <a:gdLst/>
              <a:ahLst/>
              <a:cxnLst/>
              <a:rect l="l" t="t" r="r" b="b"/>
              <a:pathLst>
                <a:path w="9524" h="574" extrusionOk="0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l="-10" b="-446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>
            <a:spLocks noGrp="1"/>
          </p:cNvSpPr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>
            <a:spLocks noGrp="1"/>
          </p:cNvSpPr>
          <p:nvPr>
            <p:ph type="subTitle" idx="1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avLst/>
            <a:gdLst/>
            <a:ahLst/>
            <a:cxnLst/>
            <a:rect l="l" t="t" r="r" b="b"/>
            <a:pathLst>
              <a:path w="7144" h="5835" extrusionOk="0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avLst/>
              <a:gdLst/>
              <a:ahLst/>
              <a:cxnLst/>
              <a:rect l="l" t="t" r="r" b="b"/>
              <a:pathLst>
                <a:path w="78681" h="1" extrusionOk="0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avLst/>
              <a:gdLst/>
              <a:ahLst/>
              <a:cxnLst/>
              <a:rect l="l" t="t" r="r" b="b"/>
              <a:pathLst>
                <a:path w="78681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avLst/>
              <a:gdLst/>
              <a:ahLst/>
              <a:cxnLst/>
              <a:rect l="l" t="t" r="r" b="b"/>
              <a:pathLst>
                <a:path w="1942" h="2351" extrusionOk="0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avLst/>
              <a:gdLst/>
              <a:ahLst/>
              <a:cxnLst/>
              <a:rect l="l" t="t" r="r" b="b"/>
              <a:pathLst>
                <a:path w="1942" h="2341" extrusionOk="0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avLst/>
              <a:gdLst/>
              <a:ahLst/>
              <a:cxnLst/>
              <a:rect l="l" t="t" r="r" b="b"/>
              <a:pathLst>
                <a:path w="1803" h="2307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avLst/>
              <a:gdLst/>
              <a:ahLst/>
              <a:cxnLst/>
              <a:rect l="l" t="t" r="r" b="b"/>
              <a:pathLst>
                <a:path w="2030" h="2338" extrusionOk="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avLst/>
              <a:gdLst/>
              <a:ahLst/>
              <a:cxnLst/>
              <a:rect l="l" t="t" r="r" b="b"/>
              <a:pathLst>
                <a:path w="2017" h="2345" extrusionOk="0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avLst/>
              <a:gdLst/>
              <a:ahLst/>
              <a:cxnLst/>
              <a:rect l="l" t="t" r="r" b="b"/>
              <a:pathLst>
                <a:path w="78669" h="153" extrusionOk="0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avLst/>
              <a:gdLst/>
              <a:ahLst/>
              <a:cxnLst/>
              <a:rect l="l" t="t" r="r" b="b"/>
              <a:pathLst>
                <a:path w="1803" h="2284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avLst/>
              <a:gdLst/>
              <a:ahLst/>
              <a:cxnLst/>
              <a:rect l="l" t="t" r="r" b="b"/>
              <a:pathLst>
                <a:path w="2017" h="2338" extrusionOk="0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avLst/>
              <a:gdLst/>
              <a:ahLst/>
              <a:cxnLst/>
              <a:rect l="l" t="t" r="r" b="b"/>
              <a:pathLst>
                <a:path w="2017" h="2337" extrusionOk="0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avLst/>
              <a:gdLst/>
              <a:ahLst/>
              <a:cxnLst/>
              <a:rect l="l" t="t" r="r" b="b"/>
              <a:pathLst>
                <a:path w="78668" h="165" extrusionOk="0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avLst/>
              <a:gdLst/>
              <a:ahLst/>
              <a:cxnLst/>
              <a:rect l="l" t="t" r="r" b="b"/>
              <a:pathLst>
                <a:path w="2018" h="2338" extrusionOk="0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avLst/>
              <a:gdLst/>
              <a:ahLst/>
              <a:cxnLst/>
              <a:rect l="l" t="t" r="r" b="b"/>
              <a:pathLst>
                <a:path w="78668" h="164" extrusionOk="0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avLst/>
              <a:gdLst/>
              <a:ahLst/>
              <a:cxnLst/>
              <a:rect l="l" t="t" r="r" b="b"/>
              <a:pathLst>
                <a:path w="972" h="2257" extrusionOk="0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avLst/>
              <a:gdLst/>
              <a:ahLst/>
              <a:cxnLst/>
              <a:rect l="l" t="t" r="r" b="b"/>
              <a:pathLst>
                <a:path w="2018" h="2341" extrusionOk="0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avLst/>
              <a:gdLst/>
              <a:ahLst/>
              <a:cxnLst/>
              <a:rect l="l" t="t" r="r" b="b"/>
              <a:pathLst>
                <a:path w="2018" h="2343" extrusionOk="0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avLst/>
              <a:gdLst/>
              <a:ahLst/>
              <a:cxnLst/>
              <a:rect l="l" t="t" r="r" b="b"/>
              <a:pathLst>
                <a:path w="78668" h="1" extrusionOk="0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avLst/>
              <a:gdLst/>
              <a:ahLst/>
              <a:cxnLst/>
              <a:rect l="l" t="t" r="r" b="b"/>
              <a:pathLst>
                <a:path w="78668" h="152" extrusionOk="0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avLst/>
              <a:gdLst/>
              <a:ahLst/>
              <a:cxnLst/>
              <a:rect l="l" t="t" r="r" b="b"/>
              <a:pathLst>
                <a:path w="1803" h="2295" extrusionOk="0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avLst/>
              <a:gdLst/>
              <a:ahLst/>
              <a:cxnLst/>
              <a:rect l="l" t="t" r="r" b="b"/>
              <a:pathLst>
                <a:path w="2017" h="2329" extrusionOk="0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avLst/>
              <a:gdLst/>
              <a:ahLst/>
              <a:cxnLst/>
              <a:rect l="l" t="t" r="r" b="b"/>
              <a:pathLst>
                <a:path w="2017" h="2326" extrusionOk="0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avLst/>
              <a:gdLst/>
              <a:ahLst/>
              <a:cxnLst/>
              <a:rect l="l" t="t" r="r" b="b"/>
              <a:pathLst>
                <a:path w="78669" h="1" extrusionOk="0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avLst/>
              <a:gdLst/>
              <a:ahLst/>
              <a:cxnLst/>
              <a:rect l="l" t="t" r="r" b="b"/>
              <a:pathLst>
                <a:path w="78669" h="164" extrusionOk="0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avLst/>
              <a:gdLst/>
              <a:ahLst/>
              <a:cxnLst/>
              <a:rect l="l" t="t" r="r" b="b"/>
              <a:pathLst>
                <a:path w="1803" h="2282" extrusionOk="0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avLst/>
              <a:gdLst/>
              <a:ahLst/>
              <a:cxnLst/>
              <a:rect l="l" t="t" r="r" b="b"/>
              <a:pathLst>
                <a:path w="2017" h="2342" extrusionOk="0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avLst/>
              <a:gdLst/>
              <a:ahLst/>
              <a:cxnLst/>
              <a:rect l="l" t="t" r="r" b="b"/>
              <a:pathLst>
                <a:path w="2017" h="2339" extrusionOk="0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avLst/>
              <a:gdLst/>
              <a:ahLst/>
              <a:cxnLst/>
              <a:rect l="l" t="t" r="r" b="b"/>
              <a:pathLst>
                <a:path w="1072" h="6327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avLst/>
              <a:gdLst/>
              <a:ahLst/>
              <a:cxnLst/>
              <a:rect l="l" t="t" r="r" b="b"/>
              <a:pathLst>
                <a:path w="1072" h="3214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avLst/>
              <a:gdLst/>
              <a:ahLst/>
              <a:cxnLst/>
              <a:rect l="l" t="t" r="r" b="b"/>
              <a:pathLst>
                <a:path w="1059" h="16823" extrusionOk="0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avLst/>
              <a:gdLst/>
              <a:ahLst/>
              <a:cxnLst/>
              <a:rect l="l" t="t" r="r" b="b"/>
              <a:pathLst>
                <a:path w="1085" h="8469" extrusionOk="0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avLst/>
              <a:gdLst/>
              <a:ahLst/>
              <a:cxnLst/>
              <a:rect l="l" t="t" r="r" b="b"/>
              <a:pathLst>
                <a:path w="1072" h="21599" extrusionOk="0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avLst/>
              <a:gdLst/>
              <a:ahLst/>
              <a:cxnLst/>
              <a:rect l="l" t="t" r="r" b="b"/>
              <a:pathLst>
                <a:path w="1072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avLst/>
              <a:gdLst/>
              <a:ahLst/>
              <a:cxnLst/>
              <a:rect l="l" t="t" r="r" b="b"/>
              <a:pathLst>
                <a:path w="1073" h="21599" extrusionOk="0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avLst/>
              <a:gdLst/>
              <a:ahLst/>
              <a:cxnLst/>
              <a:rect l="l" t="t" r="r" b="b"/>
              <a:pathLst>
                <a:path w="1073" h="10850" extrusionOk="0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avLst/>
              <a:gdLst/>
              <a:ahLst/>
              <a:cxnLst/>
              <a:rect l="l" t="t" r="r" b="b"/>
              <a:pathLst>
                <a:path w="1072" h="16962" extrusionOk="0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avLst/>
              <a:gdLst/>
              <a:ahLst/>
              <a:cxnLst/>
              <a:rect l="l" t="t" r="r" b="b"/>
              <a:pathLst>
                <a:path w="1072" h="8532" extrusionOk="0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avLst/>
              <a:gdLst/>
              <a:ahLst/>
              <a:cxnLst/>
              <a:rect l="l" t="t" r="r" b="b"/>
              <a:pathLst>
                <a:path w="1073" h="1696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avLst/>
              <a:gdLst/>
              <a:ahLst/>
              <a:cxnLst/>
              <a:rect l="l" t="t" r="r" b="b"/>
              <a:pathLst>
                <a:path w="1073" h="8532" extrusionOk="0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avLst/>
              <a:gdLst/>
              <a:ahLst/>
              <a:cxnLst/>
              <a:rect l="l" t="t" r="r" b="b"/>
              <a:pathLst>
                <a:path w="38094" h="36642" extrusionOk="0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avLst/>
              <a:gdLst/>
              <a:ahLst/>
              <a:cxnLst/>
              <a:rect l="l" t="t" r="r" b="b"/>
              <a:pathLst>
                <a:path w="1148" h="1147" extrusionOk="0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avLst/>
              <a:gdLst/>
              <a:ahLst/>
              <a:cxnLst/>
              <a:rect l="l" t="t" r="r" b="b"/>
              <a:pathLst>
                <a:path w="1274" h="1152" extrusionOk="0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avLst/>
              <a:gdLst/>
              <a:ahLst/>
              <a:cxnLst/>
              <a:rect l="l" t="t" r="r" b="b"/>
              <a:pathLst>
                <a:path w="1299" h="1159" extrusionOk="0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avLst/>
              <a:gdLst/>
              <a:ahLst/>
              <a:cxnLst/>
              <a:rect l="l" t="t" r="r" b="b"/>
              <a:pathLst>
                <a:path w="1311" h="1146" extrusionOk="0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avLst/>
              <a:gdLst/>
              <a:ahLst/>
              <a:cxnLst/>
              <a:rect l="l" t="t" r="r" b="b"/>
              <a:pathLst>
                <a:path w="1299" h="1160" extrusionOk="0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avLst/>
              <a:gdLst/>
              <a:ahLst/>
              <a:cxnLst/>
              <a:rect l="l" t="t" r="r" b="b"/>
              <a:pathLst>
                <a:path w="1299" h="1156" extrusionOk="0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avLst/>
              <a:gdLst/>
              <a:ahLst/>
              <a:cxnLst/>
              <a:rect l="l" t="t" r="r" b="b"/>
              <a:pathLst>
                <a:path w="1311" h="1149" extrusionOk="0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avLst/>
              <a:gdLst/>
              <a:ahLst/>
              <a:cxnLst/>
              <a:rect l="l" t="t" r="r" b="b"/>
              <a:pathLst>
                <a:path w="1286" h="1158" extrusionOk="0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avLst/>
              <a:gdLst/>
              <a:ahLst/>
              <a:cxnLst/>
              <a:rect l="l" t="t" r="r" b="b"/>
              <a:pathLst>
                <a:path w="1185" h="1160" extrusionOk="0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avLst/>
              <a:gdLst/>
              <a:ahLst/>
              <a:cxnLst/>
              <a:rect l="l" t="t" r="r" b="b"/>
              <a:pathLst>
                <a:path w="1160" h="1160" extrusionOk="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avLst/>
              <a:gdLst/>
              <a:ahLst/>
              <a:cxnLst/>
              <a:rect l="l" t="t" r="r" b="b"/>
              <a:pathLst>
                <a:path w="1287" h="1153" extrusionOk="0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avLst/>
              <a:gdLst/>
              <a:ahLst/>
              <a:cxnLst/>
              <a:rect l="l" t="t" r="r" b="b"/>
              <a:pathLst>
                <a:path w="1311" h="1155" extrusionOk="0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avLst/>
              <a:gdLst/>
              <a:ahLst/>
              <a:cxnLst/>
              <a:rect l="l" t="t" r="r" b="b"/>
              <a:pathLst>
                <a:path w="1299" h="1152" extrusionOk="0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avLst/>
              <a:gdLst/>
              <a:ahLst/>
              <a:cxnLst/>
              <a:rect l="l" t="t" r="r" b="b"/>
              <a:pathLst>
                <a:path w="1299" h="1151" extrusionOk="0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avLst/>
              <a:gdLst/>
              <a:ahLst/>
              <a:cxnLst/>
              <a:rect l="l" t="t" r="r" b="b"/>
              <a:pathLst>
                <a:path w="1324" h="1156" extrusionOk="0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avLst/>
              <a:gdLst/>
              <a:ahLst/>
              <a:cxnLst/>
              <a:rect l="l" t="t" r="r" b="b"/>
              <a:pathLst>
                <a:path w="1299" h="1147" extrusionOk="0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avLst/>
              <a:gdLst/>
              <a:ahLst/>
              <a:cxnLst/>
              <a:rect l="l" t="t" r="r" b="b"/>
              <a:pathLst>
                <a:path w="1286" h="1145" extrusionOk="0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avLst/>
              <a:gdLst/>
              <a:ahLst/>
              <a:cxnLst/>
              <a:rect l="l" t="t" r="r" b="b"/>
              <a:pathLst>
                <a:path w="1173" h="1148" extrusionOk="0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avLst/>
              <a:gdLst/>
              <a:ahLst/>
              <a:cxnLst/>
              <a:rect l="l" t="t" r="r" b="b"/>
              <a:pathLst>
                <a:path w="1350" h="1350" extrusionOk="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avLst/>
              <a:gdLst/>
              <a:ahLst/>
              <a:cxnLst/>
              <a:rect l="l" t="t" r="r" b="b"/>
              <a:pathLst>
                <a:path w="1500" h="1361" extrusionOk="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avLst/>
              <a:gdLst/>
              <a:ahLst/>
              <a:cxnLst/>
              <a:rect l="l" t="t" r="r" b="b"/>
              <a:pathLst>
                <a:path w="1539" h="1370" extrusionOk="0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avLst/>
              <a:gdLst/>
              <a:ahLst/>
              <a:cxnLst/>
              <a:rect l="l" t="t" r="r" b="b"/>
              <a:pathLst>
                <a:path w="1551" h="1369" extrusionOk="0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avLst/>
              <a:gdLst/>
              <a:ahLst/>
              <a:cxnLst/>
              <a:rect l="l" t="t" r="r" b="b"/>
              <a:pathLst>
                <a:path w="1525" h="1350" extrusionOk="0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avLst/>
              <a:gdLst/>
              <a:ahLst/>
              <a:cxnLst/>
              <a:rect l="l" t="t" r="r" b="b"/>
              <a:pathLst>
                <a:path w="1539" h="1355" extrusionOk="0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avLst/>
              <a:gdLst/>
              <a:ahLst/>
              <a:cxnLst/>
              <a:rect l="l" t="t" r="r" b="b"/>
              <a:pathLst>
                <a:path w="1526" h="1361" extrusionOk="0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avLst/>
              <a:gdLst/>
              <a:ahLst/>
              <a:cxnLst/>
              <a:rect l="l" t="t" r="r" b="b"/>
              <a:pathLst>
                <a:path w="1539" h="1371" extrusionOk="0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avLst/>
              <a:gdLst/>
              <a:ahLst/>
              <a:cxnLst/>
              <a:rect l="l" t="t" r="r" b="b"/>
              <a:pathLst>
                <a:path w="1525" h="1369" extrusionOk="0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avLst/>
              <a:gdLst/>
              <a:ahLst/>
              <a:cxnLst/>
              <a:rect l="l" t="t" r="r" b="b"/>
              <a:pathLst>
                <a:path w="1399" h="1363" extrusionOk="0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avLst/>
              <a:gdLst/>
              <a:ahLst/>
              <a:cxnLst/>
              <a:rect l="l" t="t" r="r" b="b"/>
              <a:pathLst>
                <a:path w="1361" h="1362" extrusionOk="0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avLst/>
              <a:gdLst/>
              <a:ahLst/>
              <a:cxnLst/>
              <a:rect l="l" t="t" r="r" b="b"/>
              <a:pathLst>
                <a:path w="1513" h="1375" extrusionOk="0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avLst/>
              <a:gdLst/>
              <a:ahLst/>
              <a:cxnLst/>
              <a:rect l="l" t="t" r="r" b="b"/>
              <a:pathLst>
                <a:path w="1525" h="1363" extrusionOk="0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avLst/>
              <a:gdLst/>
              <a:ahLst/>
              <a:cxnLst/>
              <a:rect l="l" t="t" r="r" b="b"/>
              <a:pathLst>
                <a:path w="1564" h="1366" extrusionOk="0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avLst/>
              <a:gdLst/>
              <a:ahLst/>
              <a:cxnLst/>
              <a:rect l="l" t="t" r="r" b="b"/>
              <a:pathLst>
                <a:path w="1513" h="1347" extrusionOk="0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avLst/>
              <a:gdLst/>
              <a:ahLst/>
              <a:cxnLst/>
              <a:rect l="l" t="t" r="r" b="b"/>
              <a:pathLst>
                <a:path w="1526" h="1353" extrusionOk="0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avLst/>
              <a:gdLst/>
              <a:ahLst/>
              <a:cxnLst/>
              <a:rect l="l" t="t" r="r" b="b"/>
              <a:pathLst>
                <a:path w="1551" h="1357" extrusionOk="0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avLst/>
              <a:gdLst/>
              <a:ahLst/>
              <a:cxnLst/>
              <a:rect l="l" t="t" r="r" b="b"/>
              <a:pathLst>
                <a:path w="1526" h="1352" extrusionOk="0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avLst/>
              <a:gdLst/>
              <a:ahLst/>
              <a:cxnLst/>
              <a:rect l="l" t="t" r="r" b="b"/>
              <a:pathLst>
                <a:path w="1513" h="1355" extrusionOk="0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avLst/>
              <a:gdLst/>
              <a:ahLst/>
              <a:cxnLst/>
              <a:rect l="l" t="t" r="r" b="b"/>
              <a:pathLst>
                <a:path w="1375" h="1362" extrusionOk="0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avLst/>
              <a:gdLst/>
              <a:ahLst/>
              <a:cxnLst/>
              <a:rect l="l" t="t" r="r" b="b"/>
              <a:pathLst>
                <a:path w="84219" h="18712" extrusionOk="0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avLst/>
              <a:gdLst/>
              <a:ahLst/>
              <a:cxnLst/>
              <a:rect l="l" t="t" r="r" b="b"/>
              <a:pathLst>
                <a:path w="4698" h="4025" extrusionOk="0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avLst/>
              <a:gdLst/>
              <a:ahLst/>
              <a:cxnLst/>
              <a:rect l="l" t="t" r="r" b="b"/>
              <a:pathLst>
                <a:path w="1105" h="1847" extrusionOk="0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avLst/>
              <a:gdLst/>
              <a:ahLst/>
              <a:cxnLst/>
              <a:rect l="l" t="t" r="r" b="b"/>
              <a:pathLst>
                <a:path w="1171" h="1880" extrusionOk="0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avLst/>
              <a:gdLst/>
              <a:ahLst/>
              <a:cxnLst/>
              <a:rect l="l" t="t" r="r" b="b"/>
              <a:pathLst>
                <a:path w="1204" h="1929" extrusionOk="0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avLst/>
              <a:gdLst/>
              <a:ahLst/>
              <a:cxnLst/>
              <a:rect l="l" t="t" r="r" b="b"/>
              <a:pathLst>
                <a:path w="1352" h="1847" extrusionOk="0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avLst/>
              <a:gdLst/>
              <a:ahLst/>
              <a:cxnLst/>
              <a:rect l="l" t="t" r="r" b="b"/>
              <a:pathLst>
                <a:path w="1204" h="1896" extrusionOk="0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avLst/>
              <a:gdLst/>
              <a:ahLst/>
              <a:cxnLst/>
              <a:rect l="l" t="t" r="r" b="b"/>
              <a:pathLst>
                <a:path w="1287" h="1929" extrusionOk="0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avLst/>
              <a:gdLst/>
              <a:ahLst/>
              <a:cxnLst/>
              <a:rect l="l" t="t" r="r" b="b"/>
              <a:pathLst>
                <a:path w="1286" h="1929" extrusionOk="0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avLst/>
              <a:gdLst/>
              <a:ahLst/>
              <a:cxnLst/>
              <a:rect l="l" t="t" r="r" b="b"/>
              <a:pathLst>
                <a:path w="1270" h="1929" extrusionOk="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avLst/>
              <a:gdLst/>
              <a:ahLst/>
              <a:cxnLst/>
              <a:rect l="l" t="t" r="r" b="b"/>
              <a:pathLst>
                <a:path w="1187" h="1847" extrusionOk="0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avLst/>
              <a:gdLst/>
              <a:ahLst/>
              <a:cxnLst/>
              <a:rect l="l" t="t" r="r" b="b"/>
              <a:pathLst>
                <a:path w="858" h="1385" extrusionOk="0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avLst/>
              <a:gdLst/>
              <a:ahLst/>
              <a:cxnLst/>
              <a:rect l="l" t="t" r="r" b="b"/>
              <a:pathLst>
                <a:path w="907" h="1418" extrusionOk="0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avLst/>
              <a:gdLst/>
              <a:ahLst/>
              <a:cxnLst/>
              <a:rect l="l" t="t" r="r" b="b"/>
              <a:pathLst>
                <a:path w="990" h="1369" extrusionOk="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avLst/>
              <a:gdLst/>
              <a:ahLst/>
              <a:cxnLst/>
              <a:rect l="l" t="t" r="r" b="b"/>
              <a:pathLst>
                <a:path w="891" h="1402" extrusionOk="0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avLst/>
              <a:gdLst/>
              <a:ahLst/>
              <a:cxnLst/>
              <a:rect l="l" t="t" r="r" b="b"/>
              <a:pathLst>
                <a:path w="941" h="1418" extrusionOk="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avLst/>
              <a:gdLst/>
              <a:ahLst/>
              <a:cxnLst/>
              <a:rect l="l" t="t" r="r" b="b"/>
              <a:pathLst>
                <a:path w="956" h="1418" extrusionOk="0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avLst/>
              <a:gdLst/>
              <a:ahLst/>
              <a:cxnLst/>
              <a:rect l="l" t="t" r="r" b="b"/>
              <a:pathLst>
                <a:path w="940" h="1418" extrusionOk="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avLst/>
              <a:gdLst/>
              <a:ahLst/>
              <a:cxnLst/>
              <a:rect l="l" t="t" r="r" b="b"/>
              <a:pathLst>
                <a:path w="808" h="1369" extrusionOk="0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avLst/>
              <a:gdLst/>
              <a:ahLst/>
              <a:cxnLst/>
              <a:rect l="l" t="t" r="r" b="b"/>
              <a:pathLst>
                <a:path w="957" h="1418" extrusionOk="0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avLst/>
              <a:gdLst/>
              <a:ahLst/>
              <a:cxnLst/>
              <a:rect l="l" t="t" r="r" b="b"/>
              <a:pathLst>
                <a:path w="825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avLst/>
              <a:gdLst/>
              <a:ahLst/>
              <a:cxnLst/>
              <a:rect l="l" t="t" r="r" b="b"/>
              <a:pathLst>
                <a:path w="809" h="1369" extrusionOk="0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avLst/>
              <a:gdLst/>
              <a:ahLst/>
              <a:cxnLst/>
              <a:rect l="l" t="t" r="r" b="b"/>
              <a:pathLst>
                <a:path w="874" h="1385" extrusionOk="0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avLst/>
              <a:gdLst/>
              <a:ahLst/>
              <a:cxnLst/>
              <a:rect l="l" t="t" r="r" b="b"/>
              <a:pathLst>
                <a:path w="3858" h="6725" extrusionOk="0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avLst/>
              <a:gdLst/>
              <a:ahLst/>
              <a:cxnLst/>
              <a:rect l="l" t="t" r="r" b="b"/>
              <a:pathLst>
                <a:path w="3858" h="8768" extrusionOk="0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avLst/>
              <a:gdLst/>
              <a:ahLst/>
              <a:cxnLst/>
              <a:rect l="l" t="t" r="r" b="b"/>
              <a:pathLst>
                <a:path w="3841" h="11372" extrusionOk="0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avLst/>
              <a:gdLst/>
              <a:ahLst/>
              <a:cxnLst/>
              <a:rect l="l" t="t" r="r" b="b"/>
              <a:pathLst>
                <a:path w="3857" h="2605" extrusionOk="0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avLst/>
              <a:gdLst/>
              <a:ahLst/>
              <a:cxnLst/>
              <a:rect l="l" t="t" r="r" b="b"/>
              <a:pathLst>
                <a:path w="3858" h="13433" extrusionOk="0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avLst/>
              <a:gdLst/>
              <a:ahLst/>
              <a:cxnLst/>
              <a:rect l="l" t="t" r="r" b="b"/>
              <a:pathLst>
                <a:path w="3842" h="17553" extrusionOk="0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avLst/>
              <a:gdLst/>
              <a:ahLst/>
              <a:cxnLst/>
              <a:rect l="l" t="t" r="r" b="b"/>
              <a:pathLst>
                <a:path w="3841" h="6725" extrusionOk="0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avLst/>
              <a:gdLst/>
              <a:ahLst/>
              <a:cxnLst/>
              <a:rect l="l" t="t" r="r" b="b"/>
              <a:pathLst>
                <a:path w="3841" h="8785" extrusionOk="0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avLst/>
              <a:gdLst/>
              <a:ahLst/>
              <a:cxnLst/>
              <a:rect l="l" t="t" r="r" b="b"/>
              <a:pathLst>
                <a:path w="3857" h="11372" extrusionOk="0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avLst/>
              <a:gdLst/>
              <a:ahLst/>
              <a:cxnLst/>
              <a:rect l="l" t="t" r="r" b="b"/>
              <a:pathLst>
                <a:path w="3841" h="2605" extrusionOk="0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avLst/>
              <a:gdLst/>
              <a:ahLst/>
              <a:cxnLst/>
              <a:rect l="l" t="t" r="r" b="b"/>
              <a:pathLst>
                <a:path w="3857" h="13433" extrusionOk="0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avLst/>
              <a:gdLst/>
              <a:ahLst/>
              <a:cxnLst/>
              <a:rect l="l" t="t" r="r" b="b"/>
              <a:pathLst>
                <a:path w="3841" h="17553" extrusionOk="0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avLst/>
              <a:gdLst/>
              <a:ahLst/>
              <a:cxnLst/>
              <a:rect l="l" t="t" r="r" b="b"/>
              <a:pathLst>
                <a:path w="37166" h="37166" extrusionOk="0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avLst/>
              <a:gdLst/>
              <a:ahLst/>
              <a:cxnLst/>
              <a:rect l="l" t="t" r="r" b="b"/>
              <a:pathLst>
                <a:path w="19597" h="18279" extrusionOk="0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avLst/>
              <a:gdLst/>
              <a:ahLst/>
              <a:cxnLst/>
              <a:rect l="l" t="t" r="r" b="b"/>
              <a:pathLst>
                <a:path w="26272" h="22164" extrusionOk="0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avLst/>
              <a:gdLst/>
              <a:ahLst/>
              <a:cxnLst/>
              <a:rect l="l" t="t" r="r" b="b"/>
              <a:pathLst>
                <a:path w="36523" h="20657" extrusionOk="0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avLst/>
              <a:gdLst/>
              <a:ahLst/>
              <a:cxnLst/>
              <a:rect l="l" t="t" r="r" b="b"/>
              <a:pathLst>
                <a:path w="4237" h="3631" extrusionOk="0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avLst/>
              <a:gdLst/>
              <a:ahLst/>
              <a:cxnLst/>
              <a:rect l="l" t="t" r="r" b="b"/>
              <a:pathLst>
                <a:path w="3627" h="3627" extrusionOk="0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avLst/>
              <a:gdLst/>
              <a:ahLst/>
              <a:cxnLst/>
              <a:rect l="l" t="t" r="r" b="b"/>
              <a:pathLst>
                <a:path w="4267" h="3635" extrusionOk="0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avLst/>
              <a:gdLst/>
              <a:ahLst/>
              <a:cxnLst/>
              <a:rect l="l" t="t" r="r" b="b"/>
              <a:pathLst>
                <a:path w="96202" h="1" fill="none" extrusionOk="0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w="825" cap="flat" cmpd="sng">
              <a:solidFill>
                <a:srgbClr val="FFFFFF"/>
              </a:solidFill>
              <a:prstDash val="solid"/>
              <a:miter lim="16481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avLst/>
              <a:gdLst/>
              <a:ahLst/>
              <a:cxnLst/>
              <a:rect l="l" t="t" r="r" b="b"/>
              <a:pathLst>
                <a:path w="1089" h="1864" extrusionOk="0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avLst/>
              <a:gdLst/>
              <a:ahLst/>
              <a:cxnLst/>
              <a:rect l="l" t="t" r="r" b="b"/>
              <a:pathLst>
                <a:path w="1286" h="1930" extrusionOk="0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avLst/>
              <a:gdLst/>
              <a:ahLst/>
              <a:cxnLst/>
              <a:rect l="l" t="t" r="r" b="b"/>
              <a:pathLst>
                <a:path w="1171" h="1897" extrusionOk="0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avLst/>
              <a:gdLst/>
              <a:ahLst/>
              <a:cxnLst/>
              <a:rect l="l" t="t" r="r" b="b"/>
              <a:pathLst>
                <a:path w="1220" h="1930" extrusionOk="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avLst/>
              <a:gdLst/>
              <a:ahLst/>
              <a:cxnLst/>
              <a:rect l="l" t="t" r="r" b="b"/>
              <a:pathLst>
                <a:path w="1352" h="1864" extrusionOk="0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avLst/>
              <a:gdLst/>
              <a:ahLst/>
              <a:cxnLst/>
              <a:rect l="l" t="t" r="r" b="b"/>
              <a:pathLst>
                <a:path w="1204" h="1897" extrusionOk="0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avLst/>
              <a:gdLst/>
              <a:ahLst/>
              <a:cxnLst/>
              <a:rect l="l" t="t" r="r" b="b"/>
              <a:pathLst>
                <a:path w="1287" h="1930" extrusionOk="0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avLst/>
              <a:gdLst/>
              <a:ahLst/>
              <a:cxnLst/>
              <a:rect l="l" t="t" r="r" b="b"/>
              <a:pathLst>
                <a:path w="1270" h="1930" extrusionOk="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avLst/>
              <a:gdLst/>
              <a:ahLst/>
              <a:cxnLst/>
              <a:rect l="l" t="t" r="r" b="b"/>
              <a:pathLst>
                <a:path w="1188" h="1864" extrusionOk="0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avLst/>
              <a:gdLst/>
              <a:ahLst/>
              <a:cxnLst/>
              <a:rect l="l" t="t" r="r" b="b"/>
              <a:pathLst>
                <a:path w="85802" h="19239" extrusionOk="0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avLst/>
              <a:gdLst/>
              <a:ahLst/>
              <a:cxnLst/>
              <a:rect l="l" t="t" r="r" b="b"/>
              <a:pathLst>
                <a:path w="12609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avLst/>
              <a:gdLst/>
              <a:ahLst/>
              <a:cxnLst/>
              <a:rect l="l" t="t" r="r" b="b"/>
              <a:pathLst>
                <a:path w="26140" h="3092" extrusionOk="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avLst/>
              <a:gdLst/>
              <a:ahLst/>
              <a:cxnLst/>
              <a:rect l="l" t="t" r="r" b="b"/>
              <a:pathLst>
                <a:path w="21624" h="3093" extrusionOk="0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avLst/>
              <a:gdLst/>
              <a:ahLst/>
              <a:cxnLst/>
              <a:rect l="l" t="t" r="r" b="b"/>
              <a:pathLst>
                <a:path w="36095" h="3092" extrusionOk="0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avLst/>
              <a:gdLst/>
              <a:ahLst/>
              <a:cxnLst/>
              <a:rect l="l" t="t" r="r" b="b"/>
              <a:pathLst>
                <a:path w="41863" h="149" extrusionOk="0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avLst/>
              <a:gdLst/>
              <a:ahLst/>
              <a:cxnLst/>
              <a:rect l="l" t="t" r="r" b="b"/>
              <a:pathLst>
                <a:path w="166" h="28859" extrusionOk="0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avLst/>
              <a:gdLst/>
              <a:ahLst/>
              <a:cxnLst/>
              <a:rect l="l" t="t" r="r" b="b"/>
              <a:pathLst>
                <a:path w="792" h="1336" extrusionOk="0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avLst/>
              <a:gdLst/>
              <a:ahLst/>
              <a:cxnLst/>
              <a:rect l="l" t="t" r="r" b="b"/>
              <a:pathLst>
                <a:path w="842" h="1352" extrusionOk="0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avLst/>
              <a:gdLst/>
              <a:ahLst/>
              <a:cxnLst/>
              <a:rect l="l" t="t" r="r" b="b"/>
              <a:pathLst>
                <a:path w="908" h="1369" extrusionOk="0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avLst/>
              <a:gdLst/>
              <a:ahLst/>
              <a:cxnLst/>
              <a:rect l="l" t="t" r="r" b="b"/>
              <a:pathLst>
                <a:path w="874" h="1369" extrusionOk="0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avLst/>
              <a:gdLst/>
              <a:ahLst/>
              <a:cxnLst/>
              <a:rect l="l" t="t" r="r" b="b"/>
              <a:pathLst>
                <a:path w="924" h="1369" extrusionOk="0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avLst/>
              <a:gdLst/>
              <a:ahLst/>
              <a:cxnLst/>
              <a:rect l="l" t="t" r="r" b="b"/>
              <a:pathLst>
                <a:path w="973" h="1336" extrusionOk="0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lang="en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lang="en" sz="1200" b="1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lang="en" sz="1200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sz="1100" b="1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E898A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CF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FF9973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name="adj" fmla="val 16667"/>
              </a:avLst>
            </a:prstGeom>
            <a:solidFill>
              <a:srgbClr val="002845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>
            <a:spLocks noGrp="1"/>
          </p:cNvSpPr>
          <p:nvPr>
            <p:ph type="title" idx="4294967295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>
            <a:spLocks noGrp="1"/>
          </p:cNvSpPr>
          <p:nvPr>
            <p:ph type="body" idx="4294967295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8219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8218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2504100" cy="868600"/>
        </p:xfrm>
        <a:graphic>
          <a:graphicData uri="http://schemas.openxmlformats.org/drawingml/2006/table">
            <a:tbl>
              <a:tblPr>
                <a:noFill/>
                <a:tableStyleId>{24F99CA8-A747-48FE-B556-CF4631BCE8F5}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2504100" cy="976500"/>
        </p:xfrm>
        <a:graphic>
          <a:graphicData uri="http://schemas.openxmlformats.org/drawingml/2006/table">
            <a:tbl>
              <a:tblPr>
                <a:noFill/>
                <a:tableStyleId>{24F99CA8-A747-48FE-B556-CF4631BCE8F5}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2363400" cy="868575"/>
        </p:xfrm>
        <a:graphic>
          <a:graphicData uri="http://schemas.openxmlformats.org/drawingml/2006/table">
            <a:tbl>
              <a:tblPr>
                <a:noFill/>
                <a:tableStyleId>{24F99CA8-A747-48FE-B556-CF4631BCE8F5}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2369800" cy="889350"/>
        </p:xfrm>
        <a:graphic>
          <a:graphicData uri="http://schemas.openxmlformats.org/drawingml/2006/table">
            <a:tbl>
              <a:tblPr>
                <a:noFill/>
                <a:tableStyleId>{24F99CA8-A747-48FE-B556-CF4631BCE8F5}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>
            <a:spLocks noGrp="1"/>
          </p:cNvSpPr>
          <p:nvPr>
            <p:ph type="body" idx="1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avLst/>
              <a:gdLst/>
              <a:ahLst/>
              <a:cxnLst/>
              <a:rect l="l" t="t" r="r" b="b"/>
              <a:pathLst>
                <a:path w="86953" h="107861" extrusionOk="0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avLst/>
              <a:gdLst/>
              <a:ahLst/>
              <a:cxnLst/>
              <a:rect l="l" t="t" r="r" b="b"/>
              <a:pathLst>
                <a:path w="79786" h="99120" extrusionOk="0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avLst/>
              <a:gdLst/>
              <a:ahLst/>
              <a:cxnLst/>
              <a:rect l="l" t="t" r="r" b="b"/>
              <a:pathLst>
                <a:path w="4004" h="1224" extrusionOk="0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avLst/>
              <a:gdLst/>
              <a:ahLst/>
              <a:cxnLst/>
              <a:rect l="l" t="t" r="r" b="b"/>
              <a:pathLst>
                <a:path w="4004" h="1225" extrusionOk="0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avLst/>
              <a:gdLst/>
              <a:ahLst/>
              <a:cxnLst/>
              <a:rect l="l" t="t" r="r" b="b"/>
              <a:pathLst>
                <a:path w="4004" h="1208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avLst/>
              <a:gdLst/>
              <a:ahLst/>
              <a:cxnLst/>
              <a:rect l="l" t="t" r="r" b="b"/>
              <a:pathLst>
                <a:path w="4004" h="1207" extrusionOk="0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avLst/>
              <a:gdLst/>
              <a:ahLst/>
              <a:cxnLst/>
              <a:rect l="l" t="t" r="r" b="b"/>
              <a:pathLst>
                <a:path w="4004" h="56920" extrusionOk="0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avLst/>
              <a:gdLst/>
              <a:ahLst/>
              <a:cxnLst/>
              <a:rect l="l" t="t" r="r" b="b"/>
              <a:pathLst>
                <a:path w="99750" h="211" extrusionOk="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avLst/>
              <a:gdLst/>
              <a:ahLst/>
              <a:cxnLst/>
              <a:rect l="l" t="t" r="r" b="b"/>
              <a:pathLst>
                <a:path w="43319" h="94995" extrusionOk="0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avLst/>
              <a:gdLst/>
              <a:ahLst/>
              <a:cxnLst/>
              <a:rect l="l" t="t" r="r" b="b"/>
              <a:pathLst>
                <a:path w="4214" h="4284" extrusionOk="0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avLst/>
              <a:gdLst/>
              <a:ahLst/>
              <a:cxnLst/>
              <a:rect l="l" t="t" r="r" b="b"/>
              <a:pathLst>
                <a:path w="3043" h="3130" extrusionOk="0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avLst/>
              <a:gdLst/>
              <a:ahLst/>
              <a:cxnLst/>
              <a:rect l="l" t="t" r="r" b="b"/>
              <a:pathLst>
                <a:path w="3112" h="3130" extrusionOk="0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avLst/>
              <a:gdLst/>
              <a:ahLst/>
              <a:cxnLst/>
              <a:rect l="l" t="t" r="r" b="b"/>
              <a:pathLst>
                <a:path w="34834" h="72079" extrusionOk="0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avLst/>
              <a:gdLst/>
              <a:ahLst/>
              <a:cxnLst/>
              <a:rect l="l" t="t" r="r" b="b"/>
              <a:pathLst>
                <a:path w="1918" h="37957" extrusionOk="0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avLst/>
              <a:gdLst/>
              <a:ahLst/>
              <a:cxnLst/>
              <a:rect l="l" t="t" r="r" b="b"/>
              <a:pathLst>
                <a:path w="50937" h="80787" extrusionOk="0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avLst/>
              <a:gdLst/>
              <a:ahLst/>
              <a:cxnLst/>
              <a:rect l="l" t="t" r="r" b="b"/>
              <a:pathLst>
                <a:path w="91302" h="135283" extrusionOk="0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avLst/>
              <a:gdLst/>
              <a:ahLst/>
              <a:cxnLst/>
              <a:rect l="l" t="t" r="r" b="b"/>
              <a:pathLst>
                <a:path w="18897" h="65177" extrusionOk="0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avLst/>
              <a:gdLst/>
              <a:ahLst/>
              <a:cxnLst/>
              <a:rect l="l" t="t" r="r" b="b"/>
              <a:pathLst>
                <a:path w="1754" h="52169" extrusionOk="0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avLst/>
              <a:gdLst/>
              <a:ahLst/>
              <a:cxnLst/>
              <a:rect l="l" t="t" r="r" b="b"/>
              <a:pathLst>
                <a:path w="64611" h="25957" extrusionOk="0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avLst/>
              <a:gdLst/>
              <a:ahLst/>
              <a:cxnLst/>
              <a:rect l="l" t="t" r="r" b="b"/>
              <a:pathLst>
                <a:path w="1863" h="43543" extrusionOk="0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avLst/>
              <a:gdLst/>
              <a:ahLst/>
              <a:cxnLst/>
              <a:rect l="l" t="t" r="r" b="b"/>
              <a:pathLst>
                <a:path w="101245" h="148608" extrusionOk="0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avLst/>
              <a:gdLst/>
              <a:ahLst/>
              <a:cxnLst/>
              <a:rect l="l" t="t" r="r" b="b"/>
              <a:pathLst>
                <a:path w="1808" h="92124" extrusionOk="0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avLst/>
              <a:gdLst/>
              <a:ahLst/>
              <a:cxnLst/>
              <a:rect l="l" t="t" r="r" b="b"/>
              <a:pathLst>
                <a:path w="1808" h="77706" extrusionOk="0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avLst/>
              <a:gdLst/>
              <a:ahLst/>
              <a:cxnLst/>
              <a:rect l="l" t="t" r="r" b="b"/>
              <a:pathLst>
                <a:path w="89525" h="24779" extrusionOk="0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avLst/>
              <a:gdLst/>
              <a:ahLst/>
              <a:cxnLst/>
              <a:rect l="l" t="t" r="r" b="b"/>
              <a:pathLst>
                <a:path w="9671" h="8137" extrusionOk="0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avLst/>
              <a:gdLst/>
              <a:ahLst/>
              <a:cxnLst/>
              <a:rect l="l" t="t" r="r" b="b"/>
              <a:pathLst>
                <a:path w="9695" h="62974" extrusionOk="0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avLst/>
              <a:gdLst/>
              <a:ahLst/>
              <a:cxnLst/>
              <a:rect l="l" t="t" r="r" b="b"/>
              <a:pathLst>
                <a:path w="9780" h="28763" extrusionOk="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avLst/>
              <a:gdLst/>
              <a:ahLst/>
              <a:cxnLst/>
              <a:rect l="l" t="t" r="r" b="b"/>
              <a:pathLst>
                <a:path w="60767" h="13310" extrusionOk="0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avLst/>
              <a:gdLst/>
              <a:ahLst/>
              <a:cxnLst/>
              <a:rect l="l" t="t" r="r" b="b"/>
              <a:pathLst>
                <a:path w="2849" h="38655" extrusionOk="0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avLst/>
              <a:gdLst/>
              <a:ahLst/>
              <a:cxnLst/>
              <a:rect l="l" t="t" r="r" b="b"/>
              <a:pathLst>
                <a:path w="31055" h="55360" extrusionOk="0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avLst/>
              <a:gdLst/>
              <a:ahLst/>
              <a:cxnLst/>
              <a:rect l="l" t="t" r="r" b="b"/>
              <a:pathLst>
                <a:path w="31055" h="81375" extrusionOk="0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avLst/>
              <a:gdLst/>
              <a:ahLst/>
              <a:cxnLst/>
              <a:rect l="l" t="t" r="r" b="b"/>
              <a:pathLst>
                <a:path w="31220" h="55578" extrusionOk="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avLst/>
              <a:gdLst/>
              <a:ahLst/>
              <a:cxnLst/>
              <a:rect l="l" t="t" r="r" b="b"/>
              <a:pathLst>
                <a:path w="11721" h="66218" extrusionOk="0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avLst/>
              <a:gdLst/>
              <a:ahLst/>
              <a:cxnLst/>
              <a:rect l="l" t="t" r="r" b="b"/>
              <a:pathLst>
                <a:path w="24154" h="76132" extrusionOk="0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avLst/>
              <a:gdLst/>
              <a:ahLst/>
              <a:cxnLst/>
              <a:rect l="l" t="t" r="r" b="b"/>
              <a:pathLst>
                <a:path w="15993" h="67806" extrusionOk="0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avLst/>
              <a:gdLst/>
              <a:ahLst/>
              <a:cxnLst/>
              <a:rect l="l" t="t" r="r" b="b"/>
              <a:pathLst>
                <a:path w="5369" h="60248" extrusionOk="0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avLst/>
              <a:gdLst/>
              <a:ahLst/>
              <a:cxnLst/>
              <a:rect l="l" t="t" r="r" b="b"/>
              <a:pathLst>
                <a:path w="97107" h="168528" extrusionOk="0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avLst/>
              <a:gdLst/>
              <a:ahLst/>
              <a:cxnLst/>
              <a:rect l="l" t="t" r="r" b="b"/>
              <a:pathLst>
                <a:path w="12700" h="10104" extrusionOk="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avLst/>
              <a:gdLst/>
              <a:ahLst/>
              <a:cxnLst/>
              <a:rect l="l" t="t" r="r" b="b"/>
              <a:pathLst>
                <a:path w="2302" h="35478" extrusionOk="0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avLst/>
              <a:gdLst/>
              <a:ahLst/>
              <a:cxnLst/>
              <a:rect l="l" t="t" r="r" b="b"/>
              <a:pathLst>
                <a:path w="29850" h="80567" extrusionOk="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avLst/>
              <a:gdLst/>
              <a:ahLst/>
              <a:cxnLst/>
              <a:rect l="l" t="t" r="r" b="b"/>
              <a:pathLst>
                <a:path w="28919" h="55100" extrusionOk="0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>
            <a:spLocks noGrp="1"/>
          </p:cNvSpPr>
          <p:nvPr>
            <p:ph type="ctrTitle" idx="4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>
            <a:spLocks noGrp="1"/>
          </p:cNvSpPr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>
            <a:spLocks noGrp="1"/>
          </p:cNvSpPr>
          <p:nvPr>
            <p:ph type="subTitle" idx="1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>
            <a:spLocks noGrp="1"/>
          </p:cNvSpPr>
          <p:nvPr>
            <p:ph type="ctrTitle" idx="2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>
            <a:spLocks noGrp="1"/>
          </p:cNvSpPr>
          <p:nvPr>
            <p:ph type="subTitle" idx="3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1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9596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7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0" h="6283" extrusionOk="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42854" h="6286" extrusionOk="0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avLst/>
                <a:gdLst/>
                <a:ahLst/>
                <a:cxnLst/>
                <a:rect l="l" t="t" r="r" b="b"/>
                <a:pathLst>
                  <a:path w="33089" h="6286" extrusionOk="0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avLst/>
                <a:gdLst/>
                <a:ahLst/>
                <a:cxnLst/>
                <a:rect l="l" t="t" r="r" b="b"/>
                <a:pathLst>
                  <a:path w="26580" h="6287" extrusionOk="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avLst/>
                <a:gdLst/>
                <a:ahLst/>
                <a:cxnLst/>
                <a:rect l="l" t="t" r="r" b="b"/>
                <a:pathLst>
                  <a:path w="20073" h="6283" extrusionOk="0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name="adj1" fmla="val -9361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name="adj1" fmla="val -20768"/>
              <a:gd name="adj2" fmla="val 100745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avLst/>
            <a:gdLst/>
            <a:ahLst/>
            <a:cxnLst/>
            <a:rect l="l" t="t" r="r" b="b"/>
            <a:pathLst>
              <a:path w="4624" h="4625" extrusionOk="0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>
            <a:spLocks noGrp="1"/>
          </p:cNvSpPr>
          <p:nvPr>
            <p:ph type="ctrTitle" idx="8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>
            <a:spLocks noGrp="1"/>
          </p:cNvSpPr>
          <p:nvPr>
            <p:ph type="ctrTitle" idx="2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>
            <a:spLocks noGrp="1"/>
          </p:cNvSpPr>
          <p:nvPr>
            <p:ph type="ctrTitle" idx="4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>
            <a:spLocks noGrp="1"/>
          </p:cNvSpPr>
          <p:nvPr>
            <p:ph type="subTitle" idx="7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>
            <a:spLocks noGrp="1"/>
          </p:cNvSpPr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>
            <a:spLocks noGrp="1"/>
          </p:cNvSpPr>
          <p:nvPr>
            <p:ph type="subTitle" idx="1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>
            <a:spLocks noGrp="1"/>
          </p:cNvSpPr>
          <p:nvPr>
            <p:ph type="subTitle" idx="3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>
            <a:spLocks noGrp="1"/>
          </p:cNvSpPr>
          <p:nvPr>
            <p:ph type="subTitle" idx="5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>
            <a:spLocks noGrp="1"/>
          </p:cNvSpPr>
          <p:nvPr>
            <p:ph type="ctrTitle" idx="6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name="adj1" fmla="val 49989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name="adj1" fmla="val 49993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avLst/>
            <a:gdLst/>
            <a:ahLst/>
            <a:cxnLst/>
            <a:rect l="l" t="t" r="r" b="b"/>
            <a:pathLst>
              <a:path w="1" h="42769" fill="none" extrusionOk="0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w="3150" cap="flat" cmpd="sng">
            <a:solidFill>
              <a:srgbClr val="FFD6E1"/>
            </a:solidFill>
            <a:prstDash val="solid"/>
            <a:miter lim="126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avLst/>
              <a:gdLst/>
              <a:ahLst/>
              <a:cxnLst/>
              <a:rect l="l" t="t" r="r" b="b"/>
              <a:pathLst>
                <a:path w="31251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avLst/>
              <a:gdLst/>
              <a:ahLst/>
              <a:cxnLst/>
              <a:rect l="l" t="t" r="r" b="b"/>
              <a:pathLst>
                <a:path w="50366" h="1475" extrusionOk="0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avLst/>
              <a:gdLst/>
              <a:ahLst/>
              <a:cxnLst/>
              <a:rect l="l" t="t" r="r" b="b"/>
              <a:pathLst>
                <a:path w="69772" h="1488" extrusionOk="0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avLst/>
              <a:gdLst/>
              <a:ahLst/>
              <a:cxnLst/>
              <a:rect l="l" t="t" r="r" b="b"/>
              <a:pathLst>
                <a:path w="19154" h="1488" extrusionOk="0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avLst/>
              <a:gdLst/>
              <a:ahLst/>
              <a:cxnLst/>
              <a:rect l="l" t="t" r="r" b="b"/>
              <a:pathLst>
                <a:path w="31264" h="1488" extrusionOk="0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avLst/>
              <a:gdLst/>
              <a:ahLst/>
              <a:cxnLst/>
              <a:rect l="l" t="t" r="r" b="b"/>
              <a:pathLst>
                <a:path w="21095" h="1488" extrusionOk="0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avLst/>
              <a:gdLst/>
              <a:ahLst/>
              <a:cxnLst/>
              <a:rect l="l" t="t" r="r" b="b"/>
              <a:pathLst>
                <a:path w="13458" h="1476" extrusionOk="0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avLst/>
              <a:gdLst/>
              <a:ahLst/>
              <a:cxnLst/>
              <a:rect l="l" t="t" r="r" b="b"/>
              <a:pathLst>
                <a:path w="40223" h="1475" extrusionOk="0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" name="Google Shape;675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>
            <a:spLocks noGrp="1"/>
          </p:cNvSpPr>
          <p:nvPr>
            <p:ph type="subTitle" idx="4294967295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>
            <a:spLocks noGrp="1"/>
          </p:cNvSpPr>
          <p:nvPr>
            <p:ph type="subTitle" idx="4294967295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>
            <a:spLocks noGrp="1"/>
          </p:cNvSpPr>
          <p:nvPr>
            <p:ph type="subTitle" idx="4294967295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>
            <a:spLocks noGrp="1"/>
          </p:cNvSpPr>
          <p:nvPr>
            <p:ph type="ctrTitle" idx="4294967295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>
            <a:spLocks noGrp="1"/>
          </p:cNvSpPr>
          <p:nvPr>
            <p:ph type="subTitle" idx="4294967295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>
            <a:spLocks noGrp="1"/>
          </p:cNvSpPr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>
            <a:spLocks noGrp="1"/>
          </p:cNvSpPr>
          <p:nvPr>
            <p:ph type="subTitle" idx="1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32"/>
          <p:cNvSpPr txBox="1">
            <a:spLocks noGrp="1"/>
          </p:cNvSpPr>
          <p:nvPr>
            <p:ph type="title" idx="2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avLst/>
            <a:gdLst/>
            <a:ahLst/>
            <a:cxnLst/>
            <a:rect l="l" t="t" r="r" b="b"/>
            <a:pathLst>
              <a:path w="143387" h="2382" extrusionOk="0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avLst/>
            <a:gdLst/>
            <a:ahLst/>
            <a:cxnLst/>
            <a:rect l="l" t="t" r="r" b="b"/>
            <a:pathLst>
              <a:path w="87904" h="2382" extrusionOk="0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r="1485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>
            <a:spLocks noGrp="1"/>
          </p:cNvSpPr>
          <p:nvPr>
            <p:ph type="subTitle" idx="4294967295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" name="Google Shape;703;p33"/>
          <p:cNvSpPr txBox="1">
            <a:spLocks noGrp="1"/>
          </p:cNvSpPr>
          <p:nvPr>
            <p:ph type="ctrTitle" idx="4294967295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>
            <a:spLocks noGrp="1"/>
          </p:cNvSpPr>
          <p:nvPr>
            <p:ph type="subTitle" idx="4294967295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6" name="Google Shape;706;p33"/>
          <p:cNvSpPr txBox="1">
            <a:spLocks noGrp="1"/>
          </p:cNvSpPr>
          <p:nvPr>
            <p:ph type="ctrTitle" idx="4294967295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>
            <a:spLocks noGrp="1"/>
          </p:cNvSpPr>
          <p:nvPr>
            <p:ph type="subTitle" idx="4294967295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1278</Words>
  <Application>Microsoft Macintosh PowerPoint</Application>
  <PresentationFormat>On-screen Show (16:9)</PresentationFormat>
  <Paragraphs>240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41</vt:i4>
      </vt:variant>
    </vt:vector>
  </HeadingPairs>
  <TitlesOfParts>
    <vt:vector size="58" baseType="lpstr">
      <vt:lpstr>Nunito Light</vt:lpstr>
      <vt:lpstr>Fira Sans Condensed Medium</vt:lpstr>
      <vt:lpstr>Arial</vt:lpstr>
      <vt:lpstr>Amatic SC</vt:lpstr>
      <vt:lpstr>Maven Pro Regular</vt:lpstr>
      <vt:lpstr>Advent Pro SemiBold</vt:lpstr>
      <vt:lpstr>Maven Pro</vt:lpstr>
      <vt:lpstr>Share Tech</vt:lpstr>
      <vt:lpstr>Proxima Nova</vt:lpstr>
      <vt:lpstr>Roboto Medium</vt:lpstr>
      <vt:lpstr>Proxima Nova Semibold</vt:lpstr>
      <vt:lpstr>Fira Sans Extra Condensed Medium</vt:lpstr>
      <vt:lpstr>Advent Pro Medium</vt:lpstr>
      <vt:lpstr>Calibri</vt:lpstr>
      <vt:lpstr>Livvic Light</vt:lpstr>
      <vt:lpstr>Data Science Consulting by Slidesgo</vt:lpstr>
      <vt:lpstr>Slidesgo Final Pages</vt:lpstr>
      <vt:lpstr>DATA SCIENCE CONSULTING</vt:lpstr>
      <vt:lpstr>CONTENTS OF THIS TEMPLATE</vt:lpstr>
      <vt:lpstr>TARGET</vt:lpstr>
      <vt:lpstr>OUR COMPANY</vt:lpstr>
      <vt:lpstr>UNDERSTANDING THE PROBLEM</vt:lpstr>
      <vt:lpstr>OUR SOLUTIONS</vt:lpstr>
      <vt:lpstr>MAIN COMPETITORS</vt:lpstr>
      <vt:lpstr>COMPANY</vt:lpstr>
      <vt:lpstr>MARKET RESEARCH</vt:lpstr>
      <vt:lpstr>ANALYSIS</vt:lpstr>
      <vt:lpstr>TARGET</vt:lpstr>
      <vt:lpstr>A Picture Is Worth a Thousand Words</vt:lpstr>
      <vt:lpstr>AWESOME WORDS</vt:lpstr>
      <vt:lpstr>OUR PROCESS</vt:lpstr>
      <vt:lpstr>OUR CONSULTANTS</vt:lpstr>
      <vt:lpstr>—SOMEONE FAMOUS</vt:lpstr>
      <vt:lpstr>OUR PARTNERS</vt:lpstr>
      <vt:lpstr>TESTIMONIALS</vt:lpstr>
      <vt:lpstr>4,498,300,000</vt:lpstr>
      <vt:lpstr>AWARDS</vt:lpstr>
      <vt:lpstr>UPCOMING GOALS</vt:lpstr>
      <vt:lpstr>SNEAK PEEK</vt:lpstr>
      <vt:lpstr>THANKS</vt:lpstr>
      <vt:lpstr>ALTERNATIVE RESOURCES</vt:lpstr>
      <vt:lpstr>RESOURCES</vt:lpstr>
      <vt:lpstr>Instructions for use</vt:lpstr>
      <vt:lpstr>Fonts &amp; colors used</vt:lpstr>
      <vt:lpstr>Use our editable graphic resources...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CONSULTING</dc:title>
  <cp:lastModifiedBy>Maria Nina Lacson</cp:lastModifiedBy>
  <cp:revision>1</cp:revision>
  <dcterms:modified xsi:type="dcterms:W3CDTF">2020-09-10T21:22:03Z</dcterms:modified>
</cp:coreProperties>
</file>